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757657702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e1f3e6a0d4af3"/>
  </p:sldMasterIdLst>
  <p:sldIdLst>
    <p:sldId xmlns:r="http://schemas.openxmlformats.org/officeDocument/2006/relationships" id="256" r:id="R980309b67e8f42aa"/>
    <p:sldId xmlns:r="http://schemas.openxmlformats.org/officeDocument/2006/relationships" id="257" r:id="R4f4b9b29ab7d4efb"/>
    <p:sldId xmlns:r="http://schemas.openxmlformats.org/officeDocument/2006/relationships" id="258" r:id="R9a41f70196d04c69"/>
    <p:sldId xmlns:r="http://schemas.openxmlformats.org/officeDocument/2006/relationships" id="259" r:id="Rc39327d775dd4ea2"/>
    <p:sldId xmlns:r="http://schemas.openxmlformats.org/officeDocument/2006/relationships" id="260" r:id="R9d0ade0c365d4240"/>
    <p:sldId xmlns:r="http://schemas.openxmlformats.org/officeDocument/2006/relationships" id="261" r:id="R63d3e25f68864cbd"/>
    <p:sldId xmlns:r="http://schemas.openxmlformats.org/officeDocument/2006/relationships" id="262" r:id="R350db49731f0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e1f3e6a0d4af3" /><Relationship Type="http://schemas.openxmlformats.org/officeDocument/2006/relationships/slide" Target="/ppt/slides/slide1.xml" Id="R980309b67e8f42aa" /><Relationship Type="http://schemas.openxmlformats.org/officeDocument/2006/relationships/slide" Target="/ppt/slides/slide2.xml" Id="R4f4b9b29ab7d4efb" /><Relationship Type="http://schemas.openxmlformats.org/officeDocument/2006/relationships/slide" Target="/ppt/slides/slide3.xml" Id="R9a41f70196d04c69" /><Relationship Type="http://schemas.openxmlformats.org/officeDocument/2006/relationships/slide" Target="/ppt/slides/slide4.xml" Id="Rc39327d775dd4ea2" /><Relationship Type="http://schemas.openxmlformats.org/officeDocument/2006/relationships/slide" Target="/ppt/slides/slide5.xml" Id="R9d0ade0c365d4240" /><Relationship Type="http://schemas.openxmlformats.org/officeDocument/2006/relationships/slide" Target="/ppt/slides/slide6.xml" Id="R63d3e25f68864cbd" /><Relationship Type="http://schemas.openxmlformats.org/officeDocument/2006/relationships/slide" Target="/ppt/slides/slide7.xml" Id="R350db49731f0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72451707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d3be38424809" /><Relationship Type="http://schemas.openxmlformats.org/officeDocument/2006/relationships/theme" Target="/ppt/slideMasters/theme/theme1.xml" Id="R38d749ef73e7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dd3be3842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c9c16ee3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0ed7d54e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623a273b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66bd1321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d8319143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702f0405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7d05bc8d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 &amp; KULTUR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 &amp; KULTUR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13 449 773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MARIKKEN BLIXHAVN NAGELSTAD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NAGELSTAD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991 908 501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 &amp; KULTUR REGNSKAP AS</a:t>
            </a:r>
          </a:p>
        </p:txBody>
      </p:sp>
    </p:spTree>
  </p:cSld>
  <p:clrMapOvr>
    <a:masterClrMapping xmlns:a="http://schemas.openxmlformats.org/drawingml/2006/main"/>
  </p:clrMapOvr>
</p:sld>
</file>