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70c115849b4fc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04b29c7e1b406f"/>
  </p:sldMasterIdLst>
  <p:sldIdLst>
    <p:sldId xmlns:r="http://schemas.openxmlformats.org/officeDocument/2006/relationships" id="256" r:id="Ra65a43a05c724eb9"/>
    <p:sldId xmlns:r="http://schemas.openxmlformats.org/officeDocument/2006/relationships" id="257" r:id="R02dcdc45669d4d0c"/>
    <p:sldId xmlns:r="http://schemas.openxmlformats.org/officeDocument/2006/relationships" id="258" r:id="R1804db6468764020"/>
    <p:sldId xmlns:r="http://schemas.openxmlformats.org/officeDocument/2006/relationships" id="259" r:id="Re242c25d3f0848b2"/>
    <p:sldId xmlns:r="http://schemas.openxmlformats.org/officeDocument/2006/relationships" id="260" r:id="R1e9539af20c84a99"/>
    <p:sldId xmlns:r="http://schemas.openxmlformats.org/officeDocument/2006/relationships" id="261" r:id="R3f4dae0e8e4a4ec0"/>
    <p:sldId xmlns:r="http://schemas.openxmlformats.org/officeDocument/2006/relationships" id="262" r:id="Refe765054c8344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04b29c7e1b406f" /><Relationship Type="http://schemas.openxmlformats.org/officeDocument/2006/relationships/slide" Target="/ppt/slides/slide1.xml" Id="Ra65a43a05c724eb9" /><Relationship Type="http://schemas.openxmlformats.org/officeDocument/2006/relationships/slide" Target="/ppt/slides/slide2.xml" Id="R02dcdc45669d4d0c" /><Relationship Type="http://schemas.openxmlformats.org/officeDocument/2006/relationships/slide" Target="/ppt/slides/slide3.xml" Id="R1804db6468764020" /><Relationship Type="http://schemas.openxmlformats.org/officeDocument/2006/relationships/slide" Target="/ppt/slides/slide4.xml" Id="Re242c25d3f0848b2" /><Relationship Type="http://schemas.openxmlformats.org/officeDocument/2006/relationships/slide" Target="/ppt/slides/slide5.xml" Id="R1e9539af20c84a99" /><Relationship Type="http://schemas.openxmlformats.org/officeDocument/2006/relationships/slide" Target="/ppt/slides/slide6.xml" Id="R3f4dae0e8e4a4ec0" /><Relationship Type="http://schemas.openxmlformats.org/officeDocument/2006/relationships/slide" Target="/ppt/slides/slide7.xml" Id="Refe765054c8344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4939dfd71d45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764d624f9c4d5c" /><Relationship Type="http://schemas.openxmlformats.org/officeDocument/2006/relationships/theme" Target="/ppt/slideMasters/theme/theme1.xml" Id="R69406e7cfe9a42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764d624f9c4d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e8d9bd58a46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1ed5e0b4bb43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46de73724a4f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5113a225a44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81bae823c14d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b5704953e40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1546ccf1749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FIGVED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FIGVED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FIGVED FORVALTNING AS ble etablert [år] og holder til i Sola.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FIGVED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FIGVED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FIGVED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−269 751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−166 252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1 641 868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5 153 251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FIGVED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BAARDSEN FIGVED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FIGVED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Rolighetsvegen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4055 Sola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oyvind@figved.info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991 908 536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FIGVED FORVALTNING AS</a:t>
            </a:r>
          </a:p>
        </p:txBody>
      </p:sp>
    </p:spTree>
  </p:cSld>
  <p:clrMapOvr>
    <a:masterClrMapping xmlns:a="http://schemas.openxmlformats.org/drawingml/2006/main"/>
  </p:clrMapOvr>
</p:sld>
</file>