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a22cffd1bd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1329b833534299"/>
  </p:sldMasterIdLst>
  <p:sldIdLst>
    <p:sldId xmlns:r="http://schemas.openxmlformats.org/officeDocument/2006/relationships" id="256" r:id="Rc6075649a6a74d12"/>
    <p:sldId xmlns:r="http://schemas.openxmlformats.org/officeDocument/2006/relationships" id="257" r:id="Rdf1feee4a2c5469b"/>
    <p:sldId xmlns:r="http://schemas.openxmlformats.org/officeDocument/2006/relationships" id="258" r:id="R1defc37bacd24a77"/>
    <p:sldId xmlns:r="http://schemas.openxmlformats.org/officeDocument/2006/relationships" id="259" r:id="Rd7c8d46de2f641a4"/>
    <p:sldId xmlns:r="http://schemas.openxmlformats.org/officeDocument/2006/relationships" id="260" r:id="R04f8e27a007b46ac"/>
    <p:sldId xmlns:r="http://schemas.openxmlformats.org/officeDocument/2006/relationships" id="261" r:id="R7f740b556553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329b833534299" /><Relationship Type="http://schemas.openxmlformats.org/officeDocument/2006/relationships/slide" Target="/ppt/slides/slide1.xml" Id="Rc6075649a6a74d12" /><Relationship Type="http://schemas.openxmlformats.org/officeDocument/2006/relationships/slide" Target="/ppt/slides/slide2.xml" Id="Rdf1feee4a2c5469b" /><Relationship Type="http://schemas.openxmlformats.org/officeDocument/2006/relationships/slide" Target="/ppt/slides/slide3.xml" Id="R1defc37bacd24a77" /><Relationship Type="http://schemas.openxmlformats.org/officeDocument/2006/relationships/slide" Target="/ppt/slides/slide4.xml" Id="Rd7c8d46de2f641a4" /><Relationship Type="http://schemas.openxmlformats.org/officeDocument/2006/relationships/slide" Target="/ppt/slides/slide5.xml" Id="R04f8e27a007b46ac" /><Relationship Type="http://schemas.openxmlformats.org/officeDocument/2006/relationships/slide" Target="/ppt/slides/slide6.xml" Id="R7f740b556553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7ebac21fa47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b04d240fc4993" /><Relationship Type="http://schemas.openxmlformats.org/officeDocument/2006/relationships/theme" Target="/ppt/slideMasters/theme/theme1.xml" Id="Ra3c4aef7e5a7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b04d240fc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0717e2a9c48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586a67c9449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6ba0f1b4548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113e3ba2e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cea68becf47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b84b9d3e6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SERVICETJENESTER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SERVICETJENESTER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GRANSTRØM RONNY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SERVICETJENESTER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SERVICETJENESTER AS</a:t>
            </a:r>
          </a:p>
        </p:txBody>
      </p:sp>
    </p:spTree>
  </p:cSld>
  <p:clrMapOvr>
    <a:masterClrMapping xmlns:a="http://schemas.openxmlformats.org/drawingml/2006/main"/>
  </p:clrMapOvr>
</p:sld>
</file>