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572dc6f28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9c72e12f94097"/>
  </p:sldMasterIdLst>
  <p:sldIdLst>
    <p:sldId xmlns:r="http://schemas.openxmlformats.org/officeDocument/2006/relationships" id="256" r:id="R0692b15514424462"/>
    <p:sldId xmlns:r="http://schemas.openxmlformats.org/officeDocument/2006/relationships" id="257" r:id="Rbee43d29c4784377"/>
    <p:sldId xmlns:r="http://schemas.openxmlformats.org/officeDocument/2006/relationships" id="258" r:id="Rbfc3efb89f154718"/>
    <p:sldId xmlns:r="http://schemas.openxmlformats.org/officeDocument/2006/relationships" id="259" r:id="R192c390a099241fe"/>
    <p:sldId xmlns:r="http://schemas.openxmlformats.org/officeDocument/2006/relationships" id="260" r:id="R600689cce8944bc5"/>
    <p:sldId xmlns:r="http://schemas.openxmlformats.org/officeDocument/2006/relationships" id="261" r:id="R040ad9c0f9714855"/>
    <p:sldId xmlns:r="http://schemas.openxmlformats.org/officeDocument/2006/relationships" id="262" r:id="R71e692854b5c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9c72e12f94097" /><Relationship Type="http://schemas.openxmlformats.org/officeDocument/2006/relationships/slide" Target="/ppt/slides/slide1.xml" Id="R0692b15514424462" /><Relationship Type="http://schemas.openxmlformats.org/officeDocument/2006/relationships/slide" Target="/ppt/slides/slide2.xml" Id="Rbee43d29c4784377" /><Relationship Type="http://schemas.openxmlformats.org/officeDocument/2006/relationships/slide" Target="/ppt/slides/slide3.xml" Id="Rbfc3efb89f154718" /><Relationship Type="http://schemas.openxmlformats.org/officeDocument/2006/relationships/slide" Target="/ppt/slides/slide4.xml" Id="R192c390a099241fe" /><Relationship Type="http://schemas.openxmlformats.org/officeDocument/2006/relationships/slide" Target="/ppt/slides/slide5.xml" Id="R600689cce8944bc5" /><Relationship Type="http://schemas.openxmlformats.org/officeDocument/2006/relationships/slide" Target="/ppt/slides/slide6.xml" Id="R040ad9c0f9714855" /><Relationship Type="http://schemas.openxmlformats.org/officeDocument/2006/relationships/slide" Target="/ppt/slides/slide7.xml" Id="R71e692854b5c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378d99b13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418df26148cd" /><Relationship Type="http://schemas.openxmlformats.org/officeDocument/2006/relationships/theme" Target="/ppt/slideMasters/theme/theme1.xml" Id="Reaf710d53aef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2418df261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b0ff4fb9d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5b159aff3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4eae31d4d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4bffd43c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93d978b2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9ef87c967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e2411d32a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