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ce74ef579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bcdcfb5f44205"/>
  </p:sldMasterIdLst>
  <p:sldIdLst>
    <p:sldId xmlns:r="http://schemas.openxmlformats.org/officeDocument/2006/relationships" id="256" r:id="R20fc6840210e4ed9"/>
    <p:sldId xmlns:r="http://schemas.openxmlformats.org/officeDocument/2006/relationships" id="257" r:id="R8f423daf792f4e75"/>
    <p:sldId xmlns:r="http://schemas.openxmlformats.org/officeDocument/2006/relationships" id="258" r:id="R2fdefd16f6574367"/>
    <p:sldId xmlns:r="http://schemas.openxmlformats.org/officeDocument/2006/relationships" id="259" r:id="Rbd98f9579c194c93"/>
    <p:sldId xmlns:r="http://schemas.openxmlformats.org/officeDocument/2006/relationships" id="260" r:id="R48404109acd94e6d"/>
    <p:sldId xmlns:r="http://schemas.openxmlformats.org/officeDocument/2006/relationships" id="261" r:id="Rcc798cb1c2c5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bcdcfb5f44205" /><Relationship Type="http://schemas.openxmlformats.org/officeDocument/2006/relationships/slide" Target="/ppt/slides/slide1.xml" Id="R20fc6840210e4ed9" /><Relationship Type="http://schemas.openxmlformats.org/officeDocument/2006/relationships/slide" Target="/ppt/slides/slide2.xml" Id="R8f423daf792f4e75" /><Relationship Type="http://schemas.openxmlformats.org/officeDocument/2006/relationships/slide" Target="/ppt/slides/slide3.xml" Id="R2fdefd16f6574367" /><Relationship Type="http://schemas.openxmlformats.org/officeDocument/2006/relationships/slide" Target="/ppt/slides/slide4.xml" Id="Rbd98f9579c194c93" /><Relationship Type="http://schemas.openxmlformats.org/officeDocument/2006/relationships/slide" Target="/ppt/slides/slide5.xml" Id="R48404109acd94e6d" /><Relationship Type="http://schemas.openxmlformats.org/officeDocument/2006/relationships/slide" Target="/ppt/slides/slide6.xml" Id="Rcc798cb1c2c5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3ba875c41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60fb69f8344e9" /><Relationship Type="http://schemas.openxmlformats.org/officeDocument/2006/relationships/theme" Target="/ppt/slideMasters/theme/theme1.xml" Id="R42686c603272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60fb69f83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0c30ab740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f11d3173c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72063176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72a2f709d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a50c4249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a258460b0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Barga AS, 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terje.bye@barga.no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991 920 528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