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1a01125b24b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d17c57e3a4468"/>
  </p:sldMasterIdLst>
  <p:sldIdLst>
    <p:sldId xmlns:r="http://schemas.openxmlformats.org/officeDocument/2006/relationships" id="256" r:id="R2734cf5f2a364b25"/>
    <p:sldId xmlns:r="http://schemas.openxmlformats.org/officeDocument/2006/relationships" id="257" r:id="R432f9712f18343b3"/>
    <p:sldId xmlns:r="http://schemas.openxmlformats.org/officeDocument/2006/relationships" id="258" r:id="R1cc2683faa0a4ed4"/>
    <p:sldId xmlns:r="http://schemas.openxmlformats.org/officeDocument/2006/relationships" id="259" r:id="Rbd81cd86f7b44b1a"/>
    <p:sldId xmlns:r="http://schemas.openxmlformats.org/officeDocument/2006/relationships" id="260" r:id="Re098ef7223624133"/>
    <p:sldId xmlns:r="http://schemas.openxmlformats.org/officeDocument/2006/relationships" id="261" r:id="Rc98ee28299e2428d"/>
    <p:sldId xmlns:r="http://schemas.openxmlformats.org/officeDocument/2006/relationships" id="262" r:id="Rb645009c4e56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d17c57e3a4468" /><Relationship Type="http://schemas.openxmlformats.org/officeDocument/2006/relationships/slide" Target="/ppt/slides/slide1.xml" Id="R2734cf5f2a364b25" /><Relationship Type="http://schemas.openxmlformats.org/officeDocument/2006/relationships/slide" Target="/ppt/slides/slide2.xml" Id="R432f9712f18343b3" /><Relationship Type="http://schemas.openxmlformats.org/officeDocument/2006/relationships/slide" Target="/ppt/slides/slide3.xml" Id="R1cc2683faa0a4ed4" /><Relationship Type="http://schemas.openxmlformats.org/officeDocument/2006/relationships/slide" Target="/ppt/slides/slide4.xml" Id="Rbd81cd86f7b44b1a" /><Relationship Type="http://schemas.openxmlformats.org/officeDocument/2006/relationships/slide" Target="/ppt/slides/slide5.xml" Id="Re098ef7223624133" /><Relationship Type="http://schemas.openxmlformats.org/officeDocument/2006/relationships/slide" Target="/ppt/slides/slide6.xml" Id="Rc98ee28299e2428d" /><Relationship Type="http://schemas.openxmlformats.org/officeDocument/2006/relationships/slide" Target="/ppt/slides/slide7.xml" Id="Rb645009c4e56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2d39c7cee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413e77ba945f3" /><Relationship Type="http://schemas.openxmlformats.org/officeDocument/2006/relationships/theme" Target="/ppt/slideMasters/theme/theme1.xml" Id="R32905cfafe59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413e77ba9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67d3aa5f5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984308f1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be7bc104940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15a2b7459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a13056ce740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ebbeb0cf6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d7c8e4ffb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−7 827 989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93 042 175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665 268 166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