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4ffbcafd9e4b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2929100550444e"/>
  </p:sldMasterIdLst>
  <p:sldIdLst>
    <p:sldId xmlns:r="http://schemas.openxmlformats.org/officeDocument/2006/relationships" id="256" r:id="R7dd92eae5dbc4000"/>
    <p:sldId xmlns:r="http://schemas.openxmlformats.org/officeDocument/2006/relationships" id="257" r:id="R85affed5f1864ddf"/>
    <p:sldId xmlns:r="http://schemas.openxmlformats.org/officeDocument/2006/relationships" id="258" r:id="R8dc5f898aece48ab"/>
    <p:sldId xmlns:r="http://schemas.openxmlformats.org/officeDocument/2006/relationships" id="259" r:id="R90ca1a5dfd374431"/>
    <p:sldId xmlns:r="http://schemas.openxmlformats.org/officeDocument/2006/relationships" id="260" r:id="R36c55052ffde4461"/>
    <p:sldId xmlns:r="http://schemas.openxmlformats.org/officeDocument/2006/relationships" id="261" r:id="R97430c3073f0471b"/>
    <p:sldId xmlns:r="http://schemas.openxmlformats.org/officeDocument/2006/relationships" id="262" r:id="R22afe6a9c6c646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929100550444e" /><Relationship Type="http://schemas.openxmlformats.org/officeDocument/2006/relationships/slide" Target="/ppt/slides/slide1.xml" Id="R7dd92eae5dbc4000" /><Relationship Type="http://schemas.openxmlformats.org/officeDocument/2006/relationships/slide" Target="/ppt/slides/slide2.xml" Id="R85affed5f1864ddf" /><Relationship Type="http://schemas.openxmlformats.org/officeDocument/2006/relationships/slide" Target="/ppt/slides/slide3.xml" Id="R8dc5f898aece48ab" /><Relationship Type="http://schemas.openxmlformats.org/officeDocument/2006/relationships/slide" Target="/ppt/slides/slide4.xml" Id="R90ca1a5dfd374431" /><Relationship Type="http://schemas.openxmlformats.org/officeDocument/2006/relationships/slide" Target="/ppt/slides/slide5.xml" Id="R36c55052ffde4461" /><Relationship Type="http://schemas.openxmlformats.org/officeDocument/2006/relationships/slide" Target="/ppt/slides/slide6.xml" Id="R97430c3073f0471b" /><Relationship Type="http://schemas.openxmlformats.org/officeDocument/2006/relationships/slide" Target="/ppt/slides/slide7.xml" Id="R22afe6a9c6c646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dbdea0ae5f4f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a32d1842c34f83" /><Relationship Type="http://schemas.openxmlformats.org/officeDocument/2006/relationships/theme" Target="/ppt/slideMasters/theme/theme1.xml" Id="Raa5d1777fd1941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a32d1842c34f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3ddc246904a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018f8af1948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4583ff1b74f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0b675417b4e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7004b595f43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59a2485e8249f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2f19532a342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HARALD NORE JOHNSEN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NORE JOHNSEN INVEST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142 800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14 926 716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54 191 742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54 418 641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AUTHEN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Harald Authen Johnsen, Langoddveien 109A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harald.nore.johnsen@gmail.com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991 925 171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NORE JOHNSEN INVEST AS</a:t>
            </a:r>
          </a:p>
        </p:txBody>
      </p:sp>
    </p:spTree>
  </p:cSld>
  <p:clrMapOvr>
    <a:masterClrMapping xmlns:a="http://schemas.openxmlformats.org/drawingml/2006/main"/>
  </p:clrMapOvr>
</p:sld>
</file>