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6f76bdb56f4a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8bc0c437ae42e1"/>
  </p:sldMasterIdLst>
  <p:sldIdLst>
    <p:sldId xmlns:r="http://schemas.openxmlformats.org/officeDocument/2006/relationships" id="256" r:id="R4518dc8b71a147af"/>
    <p:sldId xmlns:r="http://schemas.openxmlformats.org/officeDocument/2006/relationships" id="257" r:id="Rb4425dcda35d4bdf"/>
    <p:sldId xmlns:r="http://schemas.openxmlformats.org/officeDocument/2006/relationships" id="258" r:id="Rb84ff0c5d6884307"/>
    <p:sldId xmlns:r="http://schemas.openxmlformats.org/officeDocument/2006/relationships" id="259" r:id="R64cb12e3960f413d"/>
    <p:sldId xmlns:r="http://schemas.openxmlformats.org/officeDocument/2006/relationships" id="260" r:id="R1f369113099f4cf8"/>
    <p:sldId xmlns:r="http://schemas.openxmlformats.org/officeDocument/2006/relationships" id="261" r:id="R059a73397f964966"/>
    <p:sldId xmlns:r="http://schemas.openxmlformats.org/officeDocument/2006/relationships" id="262" r:id="R3644c244b83943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8bc0c437ae42e1" /><Relationship Type="http://schemas.openxmlformats.org/officeDocument/2006/relationships/slide" Target="/ppt/slides/slide1.xml" Id="R4518dc8b71a147af" /><Relationship Type="http://schemas.openxmlformats.org/officeDocument/2006/relationships/slide" Target="/ppt/slides/slide2.xml" Id="Rb4425dcda35d4bdf" /><Relationship Type="http://schemas.openxmlformats.org/officeDocument/2006/relationships/slide" Target="/ppt/slides/slide3.xml" Id="Rb84ff0c5d6884307" /><Relationship Type="http://schemas.openxmlformats.org/officeDocument/2006/relationships/slide" Target="/ppt/slides/slide4.xml" Id="R64cb12e3960f413d" /><Relationship Type="http://schemas.openxmlformats.org/officeDocument/2006/relationships/slide" Target="/ppt/slides/slide5.xml" Id="R1f369113099f4cf8" /><Relationship Type="http://schemas.openxmlformats.org/officeDocument/2006/relationships/slide" Target="/ppt/slides/slide6.xml" Id="R059a73397f964966" /><Relationship Type="http://schemas.openxmlformats.org/officeDocument/2006/relationships/slide" Target="/ppt/slides/slide7.xml" Id="R3644c244b83943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0b28a51c7c4f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f7c0a608a4a2c" /><Relationship Type="http://schemas.openxmlformats.org/officeDocument/2006/relationships/theme" Target="/ppt/slideMasters/theme/theme1.xml" Id="Rc6d18581d50f4f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2f7c0a608a4a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a509abcf74e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1ff07c24040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8e241d95444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3d25849e648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81b42472240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9d0ac94fb43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e908bb94f4d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UNIK TRAVEL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 TRAVEL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UNIK TRAVEL AS ble etablert [år] og holder til i Bjørøyhamn.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 TRAVEL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 TRAVEL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 TRAVEL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−341 082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757 797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4 027 242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4 027 242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 TRAVEL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ATLE BJORØY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 TRAVEL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Nilsvikvegen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5177 Bjørøyhamn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post@uniktravel.no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www.uniktravel.no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991 933 913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 TRAVEL AS</a:t>
            </a:r>
          </a:p>
        </p:txBody>
      </p:sp>
    </p:spTree>
  </p:cSld>
  <p:clrMapOvr>
    <a:masterClrMapping xmlns:a="http://schemas.openxmlformats.org/drawingml/2006/main"/>
  </p:clrMapOvr>
</p:sld>
</file>