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a48edb43dc41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6fa39b74fc425e"/>
  </p:sldMasterIdLst>
  <p:sldIdLst>
    <p:sldId xmlns:r="http://schemas.openxmlformats.org/officeDocument/2006/relationships" id="256" r:id="Re0fdeaf9c4774a5a"/>
    <p:sldId xmlns:r="http://schemas.openxmlformats.org/officeDocument/2006/relationships" id="257" r:id="Rbfd961efae1e4ce2"/>
    <p:sldId xmlns:r="http://schemas.openxmlformats.org/officeDocument/2006/relationships" id="258" r:id="Re0df7e4833e34b51"/>
    <p:sldId xmlns:r="http://schemas.openxmlformats.org/officeDocument/2006/relationships" id="259" r:id="R731cec7ea0294a79"/>
    <p:sldId xmlns:r="http://schemas.openxmlformats.org/officeDocument/2006/relationships" id="260" r:id="Rf2907c17843c4322"/>
    <p:sldId xmlns:r="http://schemas.openxmlformats.org/officeDocument/2006/relationships" id="261" r:id="Rab377cb714a1492d"/>
    <p:sldId xmlns:r="http://schemas.openxmlformats.org/officeDocument/2006/relationships" id="262" r:id="Rd1026a5ed2e340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6fa39b74fc425e" /><Relationship Type="http://schemas.openxmlformats.org/officeDocument/2006/relationships/slide" Target="/ppt/slides/slide1.xml" Id="Re0fdeaf9c4774a5a" /><Relationship Type="http://schemas.openxmlformats.org/officeDocument/2006/relationships/slide" Target="/ppt/slides/slide2.xml" Id="Rbfd961efae1e4ce2" /><Relationship Type="http://schemas.openxmlformats.org/officeDocument/2006/relationships/slide" Target="/ppt/slides/slide3.xml" Id="Re0df7e4833e34b51" /><Relationship Type="http://schemas.openxmlformats.org/officeDocument/2006/relationships/slide" Target="/ppt/slides/slide4.xml" Id="R731cec7ea0294a79" /><Relationship Type="http://schemas.openxmlformats.org/officeDocument/2006/relationships/slide" Target="/ppt/slides/slide5.xml" Id="Rf2907c17843c4322" /><Relationship Type="http://schemas.openxmlformats.org/officeDocument/2006/relationships/slide" Target="/ppt/slides/slide6.xml" Id="Rab377cb714a1492d" /><Relationship Type="http://schemas.openxmlformats.org/officeDocument/2006/relationships/slide" Target="/ppt/slides/slide7.xml" Id="Rd1026a5ed2e340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88b7c63e454a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19ba94d4f4568" /><Relationship Type="http://schemas.openxmlformats.org/officeDocument/2006/relationships/theme" Target="/ppt/slideMasters/theme/theme1.xml" Id="R75f64eb0ed0a44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b19ba94d4f45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cc38a5c0a4c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bf909d56940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872e9cb2842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d1e7b716942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2aa8c627048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c7a930fe842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6324a991440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HLS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HLS INVEST AS ble etablert [år] og holder til i Jørpeland.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555 714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2 227 403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4 530 848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 HEGE LANGELAND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Mårvegen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4103 Jørpeland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hege@hlsregnskap.no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991 939 601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HLS INVEST AS</a:t>
            </a:r>
          </a:p>
        </p:txBody>
      </p:sp>
    </p:spTree>
  </p:cSld>
  <p:clrMapOvr>
    <a:masterClrMapping xmlns:a="http://schemas.openxmlformats.org/drawingml/2006/main"/>
  </p:clrMapOvr>
</p:sld>
</file>