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78dd4b2704e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28d22dddc4a16"/>
  </p:sldMasterIdLst>
  <p:sldIdLst>
    <p:sldId xmlns:r="http://schemas.openxmlformats.org/officeDocument/2006/relationships" id="256" r:id="R2e9a6737f5364a27"/>
    <p:sldId xmlns:r="http://schemas.openxmlformats.org/officeDocument/2006/relationships" id="257" r:id="Rb5054a26cd5043c5"/>
    <p:sldId xmlns:r="http://schemas.openxmlformats.org/officeDocument/2006/relationships" id="258" r:id="R4adb26cb91974907"/>
    <p:sldId xmlns:r="http://schemas.openxmlformats.org/officeDocument/2006/relationships" id="259" r:id="Ra5e99bda4ec845b3"/>
    <p:sldId xmlns:r="http://schemas.openxmlformats.org/officeDocument/2006/relationships" id="260" r:id="Rdf016e74c9284dae"/>
    <p:sldId xmlns:r="http://schemas.openxmlformats.org/officeDocument/2006/relationships" id="261" r:id="R5a348a6655dd4101"/>
    <p:sldId xmlns:r="http://schemas.openxmlformats.org/officeDocument/2006/relationships" id="262" r:id="R796aa76868db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28d22dddc4a16" /><Relationship Type="http://schemas.openxmlformats.org/officeDocument/2006/relationships/slide" Target="/ppt/slides/slide1.xml" Id="R2e9a6737f5364a27" /><Relationship Type="http://schemas.openxmlformats.org/officeDocument/2006/relationships/slide" Target="/ppt/slides/slide2.xml" Id="Rb5054a26cd5043c5" /><Relationship Type="http://schemas.openxmlformats.org/officeDocument/2006/relationships/slide" Target="/ppt/slides/slide3.xml" Id="R4adb26cb91974907" /><Relationship Type="http://schemas.openxmlformats.org/officeDocument/2006/relationships/slide" Target="/ppt/slides/slide4.xml" Id="Ra5e99bda4ec845b3" /><Relationship Type="http://schemas.openxmlformats.org/officeDocument/2006/relationships/slide" Target="/ppt/slides/slide5.xml" Id="Rdf016e74c9284dae" /><Relationship Type="http://schemas.openxmlformats.org/officeDocument/2006/relationships/slide" Target="/ppt/slides/slide6.xml" Id="R5a348a6655dd4101" /><Relationship Type="http://schemas.openxmlformats.org/officeDocument/2006/relationships/slide" Target="/ppt/slides/slide7.xml" Id="R796aa76868db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855a682cd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e989b23d849e1" /><Relationship Type="http://schemas.openxmlformats.org/officeDocument/2006/relationships/theme" Target="/ppt/slideMasters/theme/theme1.xml" Id="Rba75bf4a2988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e989b23d8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72fe9fc094c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a0c4b48ca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f36643b5c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2a23404b74b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0ee868d50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37b57d8c048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672bda44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HERHOLDT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HERHOLDT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19 762 948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136 981 125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142 857 289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HERHOLDT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Træleborgveien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post@herholdt.no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991 955 178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