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3c811d87e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510e2c7c6450b"/>
  </p:sldMasterIdLst>
  <p:sldIdLst>
    <p:sldId xmlns:r="http://schemas.openxmlformats.org/officeDocument/2006/relationships" id="256" r:id="R20f30cf8a9be4aef"/>
    <p:sldId xmlns:r="http://schemas.openxmlformats.org/officeDocument/2006/relationships" id="257" r:id="R9c23f5103b4f41fe"/>
    <p:sldId xmlns:r="http://schemas.openxmlformats.org/officeDocument/2006/relationships" id="258" r:id="R1846d616eeb34ac4"/>
    <p:sldId xmlns:r="http://schemas.openxmlformats.org/officeDocument/2006/relationships" id="259" r:id="R1fdfb8439c1d4aae"/>
    <p:sldId xmlns:r="http://schemas.openxmlformats.org/officeDocument/2006/relationships" id="260" r:id="R8a68e43bf5fc4665"/>
    <p:sldId xmlns:r="http://schemas.openxmlformats.org/officeDocument/2006/relationships" id="261" r:id="R9de49513914540d5"/>
    <p:sldId xmlns:r="http://schemas.openxmlformats.org/officeDocument/2006/relationships" id="262" r:id="R6ea1fb4e8bcd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510e2c7c6450b" /><Relationship Type="http://schemas.openxmlformats.org/officeDocument/2006/relationships/slide" Target="/ppt/slides/slide1.xml" Id="R20f30cf8a9be4aef" /><Relationship Type="http://schemas.openxmlformats.org/officeDocument/2006/relationships/slide" Target="/ppt/slides/slide2.xml" Id="R9c23f5103b4f41fe" /><Relationship Type="http://schemas.openxmlformats.org/officeDocument/2006/relationships/slide" Target="/ppt/slides/slide3.xml" Id="R1846d616eeb34ac4" /><Relationship Type="http://schemas.openxmlformats.org/officeDocument/2006/relationships/slide" Target="/ppt/slides/slide4.xml" Id="R1fdfb8439c1d4aae" /><Relationship Type="http://schemas.openxmlformats.org/officeDocument/2006/relationships/slide" Target="/ppt/slides/slide5.xml" Id="R8a68e43bf5fc4665" /><Relationship Type="http://schemas.openxmlformats.org/officeDocument/2006/relationships/slide" Target="/ppt/slides/slide6.xml" Id="R9de49513914540d5" /><Relationship Type="http://schemas.openxmlformats.org/officeDocument/2006/relationships/slide" Target="/ppt/slides/slide7.xml" Id="R6ea1fb4e8bcd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71c7cdfbe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6f49053b4259" /><Relationship Type="http://schemas.openxmlformats.org/officeDocument/2006/relationships/theme" Target="/ppt/slideMasters/theme/theme1.xml" Id="Rbaa1d95eeef0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a6f49053b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86c74e9a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c105d6ef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46384127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86b56daf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e2f629c0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3224454b7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d9fdef5e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BORKEN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87 198 761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103 043 272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 BENGT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bengt.arve.rem@arcticsec.no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