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f6b69417a647a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e683b12106a424d"/>
  </p:sldMasterIdLst>
  <p:sldIdLst>
    <p:sldId xmlns:r="http://schemas.openxmlformats.org/officeDocument/2006/relationships" id="256" r:id="R9fe2959e75ce4163"/>
    <p:sldId xmlns:r="http://schemas.openxmlformats.org/officeDocument/2006/relationships" id="257" r:id="Rd24d0139bbd940da"/>
    <p:sldId xmlns:r="http://schemas.openxmlformats.org/officeDocument/2006/relationships" id="258" r:id="R11b75223d9894011"/>
    <p:sldId xmlns:r="http://schemas.openxmlformats.org/officeDocument/2006/relationships" id="259" r:id="R92ca9032b8d342c3"/>
    <p:sldId xmlns:r="http://schemas.openxmlformats.org/officeDocument/2006/relationships" id="260" r:id="R6b6343465f854c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683b12106a424d" /><Relationship Type="http://schemas.openxmlformats.org/officeDocument/2006/relationships/slide" Target="/ppt/slides/slide1.xml" Id="R9fe2959e75ce4163" /><Relationship Type="http://schemas.openxmlformats.org/officeDocument/2006/relationships/slide" Target="/ppt/slides/slide2.xml" Id="Rd24d0139bbd940da" /><Relationship Type="http://schemas.openxmlformats.org/officeDocument/2006/relationships/slide" Target="/ppt/slides/slide3.xml" Id="R11b75223d9894011" /><Relationship Type="http://schemas.openxmlformats.org/officeDocument/2006/relationships/slide" Target="/ppt/slides/slide4.xml" Id="R92ca9032b8d342c3" /><Relationship Type="http://schemas.openxmlformats.org/officeDocument/2006/relationships/slide" Target="/ppt/slides/slide5.xml" Id="R6b6343465f854c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433f2894b044f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6327c713174def" /><Relationship Type="http://schemas.openxmlformats.org/officeDocument/2006/relationships/theme" Target="/ppt/slideMasters/theme/theme1.xml" Id="R37eadde2587744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6327c713174d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806c7c6eda4a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59a888538448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efb876de0b45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1cd3b029cc470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a16c5367f54e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ØVRE HEBEKK VETERINÆRKONTOR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ØVRE HEBEKK VETERINÆRKONTOR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HEBEKK VETERINÆRKONTOR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ØVRE HEBEKK VETERINÆRKONTOR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ØVRE HEBEKK VETERINÆRKONTOR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ØVRE HEBEKK VETERINÆRKONTOR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www.veterinarpahjemmebesok.wordpress.com/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991 968 113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ØVRE HEBEKK VETERINÆRKONTOR</a:t>
            </a:r>
          </a:p>
        </p:txBody>
      </p:sp>
    </p:spTree>
  </p:cSld>
  <p:clrMapOvr>
    <a:masterClrMapping xmlns:a="http://schemas.openxmlformats.org/drawingml/2006/main"/>
  </p:clrMapOvr>
</p:sld>
</file>