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3dd6b13d08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c1630748a4f45"/>
  </p:sldMasterIdLst>
  <p:sldIdLst>
    <p:sldId xmlns:r="http://schemas.openxmlformats.org/officeDocument/2006/relationships" id="256" r:id="R3b434bf3045240b5"/>
    <p:sldId xmlns:r="http://schemas.openxmlformats.org/officeDocument/2006/relationships" id="257" r:id="R4b3ab98b767e4d72"/>
    <p:sldId xmlns:r="http://schemas.openxmlformats.org/officeDocument/2006/relationships" id="258" r:id="Rf6d0b4ade5684ea2"/>
    <p:sldId xmlns:r="http://schemas.openxmlformats.org/officeDocument/2006/relationships" id="259" r:id="R5ee7fb7571fa412e"/>
    <p:sldId xmlns:r="http://schemas.openxmlformats.org/officeDocument/2006/relationships" id="260" r:id="Rc44b55cb7d0d4fbe"/>
    <p:sldId xmlns:r="http://schemas.openxmlformats.org/officeDocument/2006/relationships" id="261" r:id="R8533f4b4100f4eb8"/>
    <p:sldId xmlns:r="http://schemas.openxmlformats.org/officeDocument/2006/relationships" id="262" r:id="R4403243d1fcf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c1630748a4f45" /><Relationship Type="http://schemas.openxmlformats.org/officeDocument/2006/relationships/slide" Target="/ppt/slides/slide1.xml" Id="R3b434bf3045240b5" /><Relationship Type="http://schemas.openxmlformats.org/officeDocument/2006/relationships/slide" Target="/ppt/slides/slide2.xml" Id="R4b3ab98b767e4d72" /><Relationship Type="http://schemas.openxmlformats.org/officeDocument/2006/relationships/slide" Target="/ppt/slides/slide3.xml" Id="Rf6d0b4ade5684ea2" /><Relationship Type="http://schemas.openxmlformats.org/officeDocument/2006/relationships/slide" Target="/ppt/slides/slide4.xml" Id="R5ee7fb7571fa412e" /><Relationship Type="http://schemas.openxmlformats.org/officeDocument/2006/relationships/slide" Target="/ppt/slides/slide5.xml" Id="Rc44b55cb7d0d4fbe" /><Relationship Type="http://schemas.openxmlformats.org/officeDocument/2006/relationships/slide" Target="/ppt/slides/slide6.xml" Id="R8533f4b4100f4eb8" /><Relationship Type="http://schemas.openxmlformats.org/officeDocument/2006/relationships/slide" Target="/ppt/slides/slide7.xml" Id="R4403243d1fcf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3f8184b77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b72a530064c9e" /><Relationship Type="http://schemas.openxmlformats.org/officeDocument/2006/relationships/theme" Target="/ppt/slideMasters/theme/theme1.xml" Id="Rf640580b6ea94f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b72a53006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c187d7eb145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d26c122c94b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3000c1c6843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13393727b48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752d1726146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7df897f03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465dd20eb4c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 SOLUTIONS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 KNUT ARTHUR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 GRETHE HØIVIK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Hellevegen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991 972 307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