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190660585f47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e5b5248b347c2"/>
  </p:sldMasterIdLst>
  <p:sldIdLst>
    <p:sldId xmlns:r="http://schemas.openxmlformats.org/officeDocument/2006/relationships" id="256" r:id="Rae198d13d2e049bf"/>
    <p:sldId xmlns:r="http://schemas.openxmlformats.org/officeDocument/2006/relationships" id="257" r:id="R6a217cc48bc84ddf"/>
    <p:sldId xmlns:r="http://schemas.openxmlformats.org/officeDocument/2006/relationships" id="258" r:id="R26087d6c2f414464"/>
    <p:sldId xmlns:r="http://schemas.openxmlformats.org/officeDocument/2006/relationships" id="259" r:id="R1e71846b7f2d4b58"/>
    <p:sldId xmlns:r="http://schemas.openxmlformats.org/officeDocument/2006/relationships" id="260" r:id="R26c39ed66f7b42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e5b5248b347c2" /><Relationship Type="http://schemas.openxmlformats.org/officeDocument/2006/relationships/slide" Target="/ppt/slides/slide1.xml" Id="Rae198d13d2e049bf" /><Relationship Type="http://schemas.openxmlformats.org/officeDocument/2006/relationships/slide" Target="/ppt/slides/slide2.xml" Id="R6a217cc48bc84ddf" /><Relationship Type="http://schemas.openxmlformats.org/officeDocument/2006/relationships/slide" Target="/ppt/slides/slide3.xml" Id="R26087d6c2f414464" /><Relationship Type="http://schemas.openxmlformats.org/officeDocument/2006/relationships/slide" Target="/ppt/slides/slide4.xml" Id="R1e71846b7f2d4b58" /><Relationship Type="http://schemas.openxmlformats.org/officeDocument/2006/relationships/slide" Target="/ppt/slides/slide5.xml" Id="R26c39ed66f7b42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85cc816274c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f06cbd1844c88" /><Relationship Type="http://schemas.openxmlformats.org/officeDocument/2006/relationships/theme" Target="/ppt/slideMasters/theme/theme1.xml" Id="Rf1d50b73ee46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ff06cbd184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c6bbe5a59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d1d793d3548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0679fb0f144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899455d98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c975219ee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ARVI FLATIN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ARVI FLATIN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ARVI FLATIN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ARVI FLATIN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ARVI FLATIN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ARVI FLATIN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991 973 176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ARVI FLATIN</a:t>
            </a:r>
          </a:p>
        </p:txBody>
      </p:sp>
    </p:spTree>
  </p:cSld>
  <p:clrMapOvr>
    <a:masterClrMapping xmlns:a="http://schemas.openxmlformats.org/drawingml/2006/main"/>
  </p:clrMapOvr>
</p:sld>
</file>