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2192811afa4a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8b9fa509394177"/>
  </p:sldMasterIdLst>
  <p:sldIdLst>
    <p:sldId xmlns:r="http://schemas.openxmlformats.org/officeDocument/2006/relationships" id="256" r:id="Rc0934bfa59e24ef3"/>
    <p:sldId xmlns:r="http://schemas.openxmlformats.org/officeDocument/2006/relationships" id="257" r:id="R32f0a285dab5449b"/>
    <p:sldId xmlns:r="http://schemas.openxmlformats.org/officeDocument/2006/relationships" id="258" r:id="R600d1d6626944eee"/>
    <p:sldId xmlns:r="http://schemas.openxmlformats.org/officeDocument/2006/relationships" id="259" r:id="R71436723598e404f"/>
    <p:sldId xmlns:r="http://schemas.openxmlformats.org/officeDocument/2006/relationships" id="260" r:id="R2cb12d2f18ac4ce2"/>
    <p:sldId xmlns:r="http://schemas.openxmlformats.org/officeDocument/2006/relationships" id="261" r:id="Re65656bee9cb461d"/>
    <p:sldId xmlns:r="http://schemas.openxmlformats.org/officeDocument/2006/relationships" id="262" r:id="Rb1c9e5846629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b9fa509394177" /><Relationship Type="http://schemas.openxmlformats.org/officeDocument/2006/relationships/slide" Target="/ppt/slides/slide1.xml" Id="Rc0934bfa59e24ef3" /><Relationship Type="http://schemas.openxmlformats.org/officeDocument/2006/relationships/slide" Target="/ppt/slides/slide2.xml" Id="R32f0a285dab5449b" /><Relationship Type="http://schemas.openxmlformats.org/officeDocument/2006/relationships/slide" Target="/ppt/slides/slide3.xml" Id="R600d1d6626944eee" /><Relationship Type="http://schemas.openxmlformats.org/officeDocument/2006/relationships/slide" Target="/ppt/slides/slide4.xml" Id="R71436723598e404f" /><Relationship Type="http://schemas.openxmlformats.org/officeDocument/2006/relationships/slide" Target="/ppt/slides/slide5.xml" Id="R2cb12d2f18ac4ce2" /><Relationship Type="http://schemas.openxmlformats.org/officeDocument/2006/relationships/slide" Target="/ppt/slides/slide6.xml" Id="Re65656bee9cb461d" /><Relationship Type="http://schemas.openxmlformats.org/officeDocument/2006/relationships/slide" Target="/ppt/slides/slide7.xml" Id="Rb1c9e5846629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e50295b1b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9660daec9459c" /><Relationship Type="http://schemas.openxmlformats.org/officeDocument/2006/relationships/theme" Target="/ppt/slideMasters/theme/theme1.xml" Id="Rb4cab8e5009046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59660daec945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eb4d1a45e46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725aa611042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e4da9896947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0750c87354e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4d9e300944e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a17cce57d4a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7dd500d4b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18 567 407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55 078 040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58 270 692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HARALD GAUSAKER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MARTIN HØIJORD GAUSAKER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PHILIP SKJELLAND GAUSAKER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Husvikveien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991 982 701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 HOLDING AS</a:t>
            </a:r>
          </a:p>
        </p:txBody>
      </p:sp>
    </p:spTree>
  </p:cSld>
  <p:clrMapOvr>
    <a:masterClrMapping xmlns:a="http://schemas.openxmlformats.org/drawingml/2006/main"/>
  </p:clrMapOvr>
</p:sld>
</file>