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94d8df30861494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a379e7276924f7c"/>
  </p:sldMasterIdLst>
  <p:sldIdLst>
    <p:sldId xmlns:r="http://schemas.openxmlformats.org/officeDocument/2006/relationships" id="256" r:id="R668327a32ad14476"/>
    <p:sldId xmlns:r="http://schemas.openxmlformats.org/officeDocument/2006/relationships" id="257" r:id="R631f3588e147435e"/>
    <p:sldId xmlns:r="http://schemas.openxmlformats.org/officeDocument/2006/relationships" id="258" r:id="R85a66477a73e471b"/>
    <p:sldId xmlns:r="http://schemas.openxmlformats.org/officeDocument/2006/relationships" id="259" r:id="R0753f9a96139444b"/>
    <p:sldId xmlns:r="http://schemas.openxmlformats.org/officeDocument/2006/relationships" id="260" r:id="Rf25cc1bbc11e40fb"/>
    <p:sldId xmlns:r="http://schemas.openxmlformats.org/officeDocument/2006/relationships" id="261" r:id="R2cb603b48ea84e8f"/>
    <p:sldId xmlns:r="http://schemas.openxmlformats.org/officeDocument/2006/relationships" id="262" r:id="Rbfdce81bf2f946c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a379e7276924f7c" /><Relationship Type="http://schemas.openxmlformats.org/officeDocument/2006/relationships/slide" Target="/ppt/slides/slide1.xml" Id="R668327a32ad14476" /><Relationship Type="http://schemas.openxmlformats.org/officeDocument/2006/relationships/slide" Target="/ppt/slides/slide2.xml" Id="R631f3588e147435e" /><Relationship Type="http://schemas.openxmlformats.org/officeDocument/2006/relationships/slide" Target="/ppt/slides/slide3.xml" Id="R85a66477a73e471b" /><Relationship Type="http://schemas.openxmlformats.org/officeDocument/2006/relationships/slide" Target="/ppt/slides/slide4.xml" Id="R0753f9a96139444b" /><Relationship Type="http://schemas.openxmlformats.org/officeDocument/2006/relationships/slide" Target="/ppt/slides/slide5.xml" Id="Rf25cc1bbc11e40fb" /><Relationship Type="http://schemas.openxmlformats.org/officeDocument/2006/relationships/slide" Target="/ppt/slides/slide6.xml" Id="R2cb603b48ea84e8f" /><Relationship Type="http://schemas.openxmlformats.org/officeDocument/2006/relationships/slide" Target="/ppt/slides/slide7.xml" Id="Rbfdce81bf2f946c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87030f54472408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463e0c022049e3" /><Relationship Type="http://schemas.openxmlformats.org/officeDocument/2006/relationships/theme" Target="/ppt/slideMasters/theme/theme1.xml" Id="R1aed8fbc892d403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2463e0c022049e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f8a6d5a74d440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0d22d779fe41a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032fb2d64f467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6f8e042f734ef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02419d1c1b416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8396da52954d4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c1e0ad91c3455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BJØRSETH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BJØRSETH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BJØRSETH HOLDING AS ble etablert [år] og holder til i Hønefoss.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BJØRSETH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BJØRSETH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BJØRSETH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−48 914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4 737 021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24 496 189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25 814 644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BJØRSETH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ARVE BJØRSETH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BJØRSETH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Småbråtaveien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3512 Hønefoss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32 13 43 47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991 989 374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BJØRSETH HOLDING AS</a:t>
            </a:r>
          </a:p>
        </p:txBody>
      </p:sp>
    </p:spTree>
  </p:cSld>
  <p:clrMapOvr>
    <a:masterClrMapping xmlns:a="http://schemas.openxmlformats.org/drawingml/2006/main"/>
  </p:clrMapOvr>
</p:sld>
</file>