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8f88d68c41840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f3b6966543946a7"/>
  </p:sldMasterIdLst>
  <p:sldIdLst>
    <p:sldId xmlns:r="http://schemas.openxmlformats.org/officeDocument/2006/relationships" id="256" r:id="R15b084c6541b4c53"/>
    <p:sldId xmlns:r="http://schemas.openxmlformats.org/officeDocument/2006/relationships" id="257" r:id="Rfa010a85b6204d7d"/>
    <p:sldId xmlns:r="http://schemas.openxmlformats.org/officeDocument/2006/relationships" id="258" r:id="R53e27d54abd143a1"/>
    <p:sldId xmlns:r="http://schemas.openxmlformats.org/officeDocument/2006/relationships" id="259" r:id="R54c9ff4797044881"/>
    <p:sldId xmlns:r="http://schemas.openxmlformats.org/officeDocument/2006/relationships" id="260" r:id="R7a9ba206d8fc4552"/>
    <p:sldId xmlns:r="http://schemas.openxmlformats.org/officeDocument/2006/relationships" id="261" r:id="Rff6f7da192984904"/>
    <p:sldId xmlns:r="http://schemas.openxmlformats.org/officeDocument/2006/relationships" id="262" r:id="R7e0f765888be44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3b6966543946a7" /><Relationship Type="http://schemas.openxmlformats.org/officeDocument/2006/relationships/slide" Target="/ppt/slides/slide1.xml" Id="R15b084c6541b4c53" /><Relationship Type="http://schemas.openxmlformats.org/officeDocument/2006/relationships/slide" Target="/ppt/slides/slide2.xml" Id="Rfa010a85b6204d7d" /><Relationship Type="http://schemas.openxmlformats.org/officeDocument/2006/relationships/slide" Target="/ppt/slides/slide3.xml" Id="R53e27d54abd143a1" /><Relationship Type="http://schemas.openxmlformats.org/officeDocument/2006/relationships/slide" Target="/ppt/slides/slide4.xml" Id="R54c9ff4797044881" /><Relationship Type="http://schemas.openxmlformats.org/officeDocument/2006/relationships/slide" Target="/ppt/slides/slide5.xml" Id="R7a9ba206d8fc4552" /><Relationship Type="http://schemas.openxmlformats.org/officeDocument/2006/relationships/slide" Target="/ppt/slides/slide6.xml" Id="Rff6f7da192984904" /><Relationship Type="http://schemas.openxmlformats.org/officeDocument/2006/relationships/slide" Target="/ppt/slides/slide7.xml" Id="R7e0f765888be44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2bb7d421584a2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6910d8405f4269" /><Relationship Type="http://schemas.openxmlformats.org/officeDocument/2006/relationships/theme" Target="/ppt/slideMasters/theme/theme1.xml" Id="R26e075a870f844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6910d8405f42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1b3508f4f2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eff247d054479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e19b642ac2420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7f03618c77475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38df2572749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dd403ed22044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4c7efc65124c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VESTMARKA I UTVIKLING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VESTMARKA I UTVIKLING AS ble etablert [år] og holder til i Vestmarka.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−1 499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450 978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451 912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EIDSKOG KOMMUNE  –  21,9 %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VESTMARKA IDRETTSLAG  –  3,5 %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GUNVOR BJØRG BRÅTEN  –  3,1 %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HANS RAMBØL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REIDAR RAPSTAD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HENRIK OSCAR CHRISTIANSEN  –  1,8 %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Sigmund Ruud, Rambølsvegen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2233 Vestmarka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sigmund.ruud@online.no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www.vestmarka.info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992 002 913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VESTMARKA I UTVIKLING AS</a:t>
            </a:r>
          </a:p>
        </p:txBody>
      </p:sp>
    </p:spTree>
  </p:cSld>
  <p:clrMapOvr>
    <a:masterClrMapping xmlns:a="http://schemas.openxmlformats.org/drawingml/2006/main"/>
  </p:clrMapOvr>
</p:sld>
</file>