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f15cc796b04f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c3dffc5af145a0"/>
  </p:sldMasterIdLst>
  <p:sldIdLst>
    <p:sldId xmlns:r="http://schemas.openxmlformats.org/officeDocument/2006/relationships" id="256" r:id="R3775fc55207c46b7"/>
    <p:sldId xmlns:r="http://schemas.openxmlformats.org/officeDocument/2006/relationships" id="257" r:id="R3a5ac1e09bdc44d9"/>
    <p:sldId xmlns:r="http://schemas.openxmlformats.org/officeDocument/2006/relationships" id="258" r:id="Rf38083a72dd847d8"/>
    <p:sldId xmlns:r="http://schemas.openxmlformats.org/officeDocument/2006/relationships" id="259" r:id="R8f5713feac2d4c57"/>
    <p:sldId xmlns:r="http://schemas.openxmlformats.org/officeDocument/2006/relationships" id="260" r:id="R7e6f2f2c831f4a1e"/>
    <p:sldId xmlns:r="http://schemas.openxmlformats.org/officeDocument/2006/relationships" id="261" r:id="Raacba3314aea4501"/>
    <p:sldId xmlns:r="http://schemas.openxmlformats.org/officeDocument/2006/relationships" id="262" r:id="R6945a55cc14340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c3dffc5af145a0" /><Relationship Type="http://schemas.openxmlformats.org/officeDocument/2006/relationships/slide" Target="/ppt/slides/slide1.xml" Id="R3775fc55207c46b7" /><Relationship Type="http://schemas.openxmlformats.org/officeDocument/2006/relationships/slide" Target="/ppt/slides/slide2.xml" Id="R3a5ac1e09bdc44d9" /><Relationship Type="http://schemas.openxmlformats.org/officeDocument/2006/relationships/slide" Target="/ppt/slides/slide3.xml" Id="Rf38083a72dd847d8" /><Relationship Type="http://schemas.openxmlformats.org/officeDocument/2006/relationships/slide" Target="/ppt/slides/slide4.xml" Id="R8f5713feac2d4c57" /><Relationship Type="http://schemas.openxmlformats.org/officeDocument/2006/relationships/slide" Target="/ppt/slides/slide5.xml" Id="R7e6f2f2c831f4a1e" /><Relationship Type="http://schemas.openxmlformats.org/officeDocument/2006/relationships/slide" Target="/ppt/slides/slide6.xml" Id="Raacba3314aea4501" /><Relationship Type="http://schemas.openxmlformats.org/officeDocument/2006/relationships/slide" Target="/ppt/slides/slide7.xml" Id="R6945a55cc14340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478d049dbc45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d6568dc64403d" /><Relationship Type="http://schemas.openxmlformats.org/officeDocument/2006/relationships/theme" Target="/ppt/slideMasters/theme/theme1.xml" Id="Rd94575255a8b4f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4d6568dc6440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7bfdcc38f43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ef0a7017a4e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15fbbd15942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7220a492b47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ad60a61a14e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dbe91a7f04f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261a42f0f4e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TIND INVEST AS ble etablert [år] og holder til i Dilling.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−335 948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6 851 857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102 136 869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103 656 996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ANDERS WILSKOW JENSSEN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CAMILLA LÜTKEN JENSSEN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Lunneveien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1570 Dilling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60 30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oawj@itello.no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992 005 211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 INVEST AS</a:t>
            </a:r>
          </a:p>
        </p:txBody>
      </p:sp>
    </p:spTree>
  </p:cSld>
  <p:clrMapOvr>
    <a:masterClrMapping xmlns:a="http://schemas.openxmlformats.org/drawingml/2006/main"/>
  </p:clrMapOvr>
</p:sld>
</file>