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e592b9294a46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4e208b19bf4c5f"/>
  </p:sldMasterIdLst>
  <p:sldIdLst>
    <p:sldId xmlns:r="http://schemas.openxmlformats.org/officeDocument/2006/relationships" id="256" r:id="R34d3571ad50e401a"/>
    <p:sldId xmlns:r="http://schemas.openxmlformats.org/officeDocument/2006/relationships" id="257" r:id="R3c9f562710314417"/>
    <p:sldId xmlns:r="http://schemas.openxmlformats.org/officeDocument/2006/relationships" id="258" r:id="Rc43439fde757403c"/>
    <p:sldId xmlns:r="http://schemas.openxmlformats.org/officeDocument/2006/relationships" id="259" r:id="R27f51c302a414af5"/>
    <p:sldId xmlns:r="http://schemas.openxmlformats.org/officeDocument/2006/relationships" id="260" r:id="Rdfbd90147c1c44a9"/>
    <p:sldId xmlns:r="http://schemas.openxmlformats.org/officeDocument/2006/relationships" id="261" r:id="R639f7875b1624b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4e208b19bf4c5f" /><Relationship Type="http://schemas.openxmlformats.org/officeDocument/2006/relationships/slide" Target="/ppt/slides/slide1.xml" Id="R34d3571ad50e401a" /><Relationship Type="http://schemas.openxmlformats.org/officeDocument/2006/relationships/slide" Target="/ppt/slides/slide2.xml" Id="R3c9f562710314417" /><Relationship Type="http://schemas.openxmlformats.org/officeDocument/2006/relationships/slide" Target="/ppt/slides/slide3.xml" Id="Rc43439fde757403c" /><Relationship Type="http://schemas.openxmlformats.org/officeDocument/2006/relationships/slide" Target="/ppt/slides/slide4.xml" Id="R27f51c302a414af5" /><Relationship Type="http://schemas.openxmlformats.org/officeDocument/2006/relationships/slide" Target="/ppt/slides/slide5.xml" Id="Rdfbd90147c1c44a9" /><Relationship Type="http://schemas.openxmlformats.org/officeDocument/2006/relationships/slide" Target="/ppt/slides/slide6.xml" Id="R639f7875b1624b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e74a4ca3114d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145e8b89c462f" /><Relationship Type="http://schemas.openxmlformats.org/officeDocument/2006/relationships/theme" Target="/ppt/slideMasters/theme/theme1.xml" Id="R5b0251144eb440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7145e8b89c46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8f8d5db9f4d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3105073794a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4a22d1deb4f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e1344b8054b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9e67b568740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4227b328d4d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PAY PROPERTY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PAY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PAY PROPERTY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PAY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PAY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PAY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PAYCO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PAY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992 006 331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PAY PROPERTY AS</a:t>
            </a:r>
          </a:p>
        </p:txBody>
      </p:sp>
    </p:spTree>
  </p:cSld>
  <p:clrMapOvr>
    <a:masterClrMapping xmlns:a="http://schemas.openxmlformats.org/drawingml/2006/main"/>
  </p:clrMapOvr>
</p:sld>
</file>