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71ffd5a4fb44e8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92574cb748741f5"/>
  </p:sldMasterIdLst>
  <p:sldIdLst>
    <p:sldId xmlns:r="http://schemas.openxmlformats.org/officeDocument/2006/relationships" id="256" r:id="R56a6dbf056894208"/>
    <p:sldId xmlns:r="http://schemas.openxmlformats.org/officeDocument/2006/relationships" id="257" r:id="R84a4c9fa3c65476f"/>
    <p:sldId xmlns:r="http://schemas.openxmlformats.org/officeDocument/2006/relationships" id="258" r:id="Rc6f19d4cbe184487"/>
    <p:sldId xmlns:r="http://schemas.openxmlformats.org/officeDocument/2006/relationships" id="259" r:id="Rf0fe25dbbcd94252"/>
    <p:sldId xmlns:r="http://schemas.openxmlformats.org/officeDocument/2006/relationships" id="260" r:id="R455e6a0f39224739"/>
    <p:sldId xmlns:r="http://schemas.openxmlformats.org/officeDocument/2006/relationships" id="261" r:id="R67d32cd46b4c40d3"/>
    <p:sldId xmlns:r="http://schemas.openxmlformats.org/officeDocument/2006/relationships" id="262" r:id="Rced4c6ce07b8458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92574cb748741f5" /><Relationship Type="http://schemas.openxmlformats.org/officeDocument/2006/relationships/slide" Target="/ppt/slides/slide1.xml" Id="R56a6dbf056894208" /><Relationship Type="http://schemas.openxmlformats.org/officeDocument/2006/relationships/slide" Target="/ppt/slides/slide2.xml" Id="R84a4c9fa3c65476f" /><Relationship Type="http://schemas.openxmlformats.org/officeDocument/2006/relationships/slide" Target="/ppt/slides/slide3.xml" Id="Rc6f19d4cbe184487" /><Relationship Type="http://schemas.openxmlformats.org/officeDocument/2006/relationships/slide" Target="/ppt/slides/slide4.xml" Id="Rf0fe25dbbcd94252" /><Relationship Type="http://schemas.openxmlformats.org/officeDocument/2006/relationships/slide" Target="/ppt/slides/slide5.xml" Id="R455e6a0f39224739" /><Relationship Type="http://schemas.openxmlformats.org/officeDocument/2006/relationships/slide" Target="/ppt/slides/slide6.xml" Id="R67d32cd46b4c40d3" /><Relationship Type="http://schemas.openxmlformats.org/officeDocument/2006/relationships/slide" Target="/ppt/slides/slide7.xml" Id="Rced4c6ce07b8458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4065cb8bbd04c1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c865aec5e54c40" /><Relationship Type="http://schemas.openxmlformats.org/officeDocument/2006/relationships/theme" Target="/ppt/slideMasters/theme/theme1.xml" Id="Radd18a4ecb0144a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ac865aec5e54c4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24dadd088543e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253c0f1dc4476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edd4aac804438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0fea200836482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90c6524f8f473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7c582e019d44c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b74b05a16b499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SG ARKITEKTUR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SG ARKITEKTUR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SG ARKITEKTUR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SG ARKITEKTUR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SG ARKITEKTUR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SG ARKITEKTUR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2021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−31 419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4 357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2 714 819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3 237 506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SG ARKITEKTUR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NORFIN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SG ARKITEKTUR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992 006 994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SG ARKITEKTUR AS</a:t>
            </a:r>
          </a:p>
        </p:txBody>
      </p:sp>
    </p:spTree>
  </p:cSld>
  <p:clrMapOvr>
    <a:masterClrMapping xmlns:a="http://schemas.openxmlformats.org/drawingml/2006/main"/>
  </p:clrMapOvr>
</p:sld>
</file>