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4fdeb6272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e18c505114436"/>
  </p:sldMasterIdLst>
  <p:sldIdLst>
    <p:sldId xmlns:r="http://schemas.openxmlformats.org/officeDocument/2006/relationships" id="256" r:id="R2b4754c0eea84762"/>
    <p:sldId xmlns:r="http://schemas.openxmlformats.org/officeDocument/2006/relationships" id="257" r:id="Rdc28c85ec34d4ac9"/>
    <p:sldId xmlns:r="http://schemas.openxmlformats.org/officeDocument/2006/relationships" id="258" r:id="R617e84cb04f942fc"/>
    <p:sldId xmlns:r="http://schemas.openxmlformats.org/officeDocument/2006/relationships" id="259" r:id="Rea00313e34f44252"/>
    <p:sldId xmlns:r="http://schemas.openxmlformats.org/officeDocument/2006/relationships" id="260" r:id="Ra79ab024e2fc42ae"/>
    <p:sldId xmlns:r="http://schemas.openxmlformats.org/officeDocument/2006/relationships" id="261" r:id="Rc83ba3975258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e18c505114436" /><Relationship Type="http://schemas.openxmlformats.org/officeDocument/2006/relationships/slide" Target="/ppt/slides/slide1.xml" Id="R2b4754c0eea84762" /><Relationship Type="http://schemas.openxmlformats.org/officeDocument/2006/relationships/slide" Target="/ppt/slides/slide2.xml" Id="Rdc28c85ec34d4ac9" /><Relationship Type="http://schemas.openxmlformats.org/officeDocument/2006/relationships/slide" Target="/ppt/slides/slide3.xml" Id="R617e84cb04f942fc" /><Relationship Type="http://schemas.openxmlformats.org/officeDocument/2006/relationships/slide" Target="/ppt/slides/slide4.xml" Id="Rea00313e34f44252" /><Relationship Type="http://schemas.openxmlformats.org/officeDocument/2006/relationships/slide" Target="/ppt/slides/slide5.xml" Id="Ra79ab024e2fc42ae" /><Relationship Type="http://schemas.openxmlformats.org/officeDocument/2006/relationships/slide" Target="/ppt/slides/slide6.xml" Id="Rc83ba3975258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f614b9c6b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3bf1f478d431e" /><Relationship Type="http://schemas.openxmlformats.org/officeDocument/2006/relationships/theme" Target="/ppt/slideMasters/theme/theme1.xml" Id="Rcdbef1f31952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3bf1f478d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40abc244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3bf53ff5e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8eb7eeaf24b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59d8407ac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fe26596e4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c73683a6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NÆRINGSSTIFTELSE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NÆRINGSSTIFTELSE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−4 488 593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−7 103 364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56 503 543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3504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992 009 187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