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11bf76ea6644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94a3f013a4bb5"/>
  </p:sldMasterIdLst>
  <p:sldIdLst>
    <p:sldId xmlns:r="http://schemas.openxmlformats.org/officeDocument/2006/relationships" id="256" r:id="R1a79a90156724de2"/>
    <p:sldId xmlns:r="http://schemas.openxmlformats.org/officeDocument/2006/relationships" id="257" r:id="R81bc81fb41b94ead"/>
    <p:sldId xmlns:r="http://schemas.openxmlformats.org/officeDocument/2006/relationships" id="258" r:id="R5144a6446b05474d"/>
    <p:sldId xmlns:r="http://schemas.openxmlformats.org/officeDocument/2006/relationships" id="259" r:id="R2ebbf4a5de4a416a"/>
    <p:sldId xmlns:r="http://schemas.openxmlformats.org/officeDocument/2006/relationships" id="260" r:id="Ra7dc5e23dfa646bc"/>
    <p:sldId xmlns:r="http://schemas.openxmlformats.org/officeDocument/2006/relationships" id="261" r:id="Re22665caf0d4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94a3f013a4bb5" /><Relationship Type="http://schemas.openxmlformats.org/officeDocument/2006/relationships/slide" Target="/ppt/slides/slide1.xml" Id="R1a79a90156724de2" /><Relationship Type="http://schemas.openxmlformats.org/officeDocument/2006/relationships/slide" Target="/ppt/slides/slide2.xml" Id="R81bc81fb41b94ead" /><Relationship Type="http://schemas.openxmlformats.org/officeDocument/2006/relationships/slide" Target="/ppt/slides/slide3.xml" Id="R5144a6446b05474d" /><Relationship Type="http://schemas.openxmlformats.org/officeDocument/2006/relationships/slide" Target="/ppt/slides/slide4.xml" Id="R2ebbf4a5de4a416a" /><Relationship Type="http://schemas.openxmlformats.org/officeDocument/2006/relationships/slide" Target="/ppt/slides/slide5.xml" Id="Ra7dc5e23dfa646bc" /><Relationship Type="http://schemas.openxmlformats.org/officeDocument/2006/relationships/slide" Target="/ppt/slides/slide6.xml" Id="Re22665caf0d4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93abddc004f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1bce4215e449e" /><Relationship Type="http://schemas.openxmlformats.org/officeDocument/2006/relationships/theme" Target="/ppt/slideMasters/theme/theme1.xml" Id="Rbbeb442b097f47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a1bce4215e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a57a03849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be2dcec864b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b79eefecd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ff2cf59b3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6a0d1118d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4a4568b71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OG 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OG 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OG T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OG 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OG 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OG 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GRIMSTAD TOR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OG 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OG T HOLDING AS</a:t>
            </a:r>
          </a:p>
        </p:txBody>
      </p:sp>
    </p:spTree>
  </p:cSld>
  <p:clrMapOvr>
    <a:masterClrMapping xmlns:a="http://schemas.openxmlformats.org/drawingml/2006/main"/>
  </p:clrMapOvr>
</p:sld>
</file>