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d791de003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9fbce56c3441a"/>
  </p:sldMasterIdLst>
  <p:sldIdLst>
    <p:sldId xmlns:r="http://schemas.openxmlformats.org/officeDocument/2006/relationships" id="256" r:id="R9b81666e0ea54ce4"/>
    <p:sldId xmlns:r="http://schemas.openxmlformats.org/officeDocument/2006/relationships" id="257" r:id="R940b28c126b94bd7"/>
    <p:sldId xmlns:r="http://schemas.openxmlformats.org/officeDocument/2006/relationships" id="258" r:id="Ra5fa45fa0d1c41eb"/>
    <p:sldId xmlns:r="http://schemas.openxmlformats.org/officeDocument/2006/relationships" id="259" r:id="R3a2ed8409aca4e79"/>
    <p:sldId xmlns:r="http://schemas.openxmlformats.org/officeDocument/2006/relationships" id="260" r:id="R3d03a94392e14a72"/>
    <p:sldId xmlns:r="http://schemas.openxmlformats.org/officeDocument/2006/relationships" id="261" r:id="Rac1b50766c524ebe"/>
    <p:sldId xmlns:r="http://schemas.openxmlformats.org/officeDocument/2006/relationships" id="262" r:id="R2f982776e571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9fbce56c3441a" /><Relationship Type="http://schemas.openxmlformats.org/officeDocument/2006/relationships/slide" Target="/ppt/slides/slide1.xml" Id="R9b81666e0ea54ce4" /><Relationship Type="http://schemas.openxmlformats.org/officeDocument/2006/relationships/slide" Target="/ppt/slides/slide2.xml" Id="R940b28c126b94bd7" /><Relationship Type="http://schemas.openxmlformats.org/officeDocument/2006/relationships/slide" Target="/ppt/slides/slide3.xml" Id="Ra5fa45fa0d1c41eb" /><Relationship Type="http://schemas.openxmlformats.org/officeDocument/2006/relationships/slide" Target="/ppt/slides/slide4.xml" Id="R3a2ed8409aca4e79" /><Relationship Type="http://schemas.openxmlformats.org/officeDocument/2006/relationships/slide" Target="/ppt/slides/slide5.xml" Id="R3d03a94392e14a72" /><Relationship Type="http://schemas.openxmlformats.org/officeDocument/2006/relationships/slide" Target="/ppt/slides/slide6.xml" Id="Rac1b50766c524ebe" /><Relationship Type="http://schemas.openxmlformats.org/officeDocument/2006/relationships/slide" Target="/ppt/slides/slide7.xml" Id="R2f982776e571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9b676fe2a47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c1384b5314ef1" /><Relationship Type="http://schemas.openxmlformats.org/officeDocument/2006/relationships/theme" Target="/ppt/slideMasters/theme/theme1.xml" Id="R1071f49a22fb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c1384b531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e3fd56b9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a025364b7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a89508880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b5c9678d4f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cbe74b006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a3e8f81a2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833a53da4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VHA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VHA EIENDOM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2 761 970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3 067 173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MARINIUS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VOLMERT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05 91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992 016 809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VHA EIENDOM AS</a:t>
            </a:r>
          </a:p>
        </p:txBody>
      </p:sp>
    </p:spTree>
  </p:cSld>
  <p:clrMapOvr>
    <a:masterClrMapping xmlns:a="http://schemas.openxmlformats.org/drawingml/2006/main"/>
  </p:clrMapOvr>
</p:sld>
</file>