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74b67238b644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682d4408a94d74"/>
  </p:sldMasterIdLst>
  <p:sldIdLst>
    <p:sldId xmlns:r="http://schemas.openxmlformats.org/officeDocument/2006/relationships" id="256" r:id="Ra8128bb5fb5648de"/>
    <p:sldId xmlns:r="http://schemas.openxmlformats.org/officeDocument/2006/relationships" id="257" r:id="R2ca359a9862a452b"/>
    <p:sldId xmlns:r="http://schemas.openxmlformats.org/officeDocument/2006/relationships" id="258" r:id="R678afe5e29254121"/>
    <p:sldId xmlns:r="http://schemas.openxmlformats.org/officeDocument/2006/relationships" id="259" r:id="R976802922f3343e8"/>
    <p:sldId xmlns:r="http://schemas.openxmlformats.org/officeDocument/2006/relationships" id="260" r:id="R7e3d52358f8c4c89"/>
    <p:sldId xmlns:r="http://schemas.openxmlformats.org/officeDocument/2006/relationships" id="261" r:id="R919f576224104d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82d4408a94d74" /><Relationship Type="http://schemas.openxmlformats.org/officeDocument/2006/relationships/slide" Target="/ppt/slides/slide1.xml" Id="Ra8128bb5fb5648de" /><Relationship Type="http://schemas.openxmlformats.org/officeDocument/2006/relationships/slide" Target="/ppt/slides/slide2.xml" Id="R2ca359a9862a452b" /><Relationship Type="http://schemas.openxmlformats.org/officeDocument/2006/relationships/slide" Target="/ppt/slides/slide3.xml" Id="R678afe5e29254121" /><Relationship Type="http://schemas.openxmlformats.org/officeDocument/2006/relationships/slide" Target="/ppt/slides/slide4.xml" Id="R976802922f3343e8" /><Relationship Type="http://schemas.openxmlformats.org/officeDocument/2006/relationships/slide" Target="/ppt/slides/slide5.xml" Id="R7e3d52358f8c4c89" /><Relationship Type="http://schemas.openxmlformats.org/officeDocument/2006/relationships/slide" Target="/ppt/slides/slide6.xml" Id="R919f576224104d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04a8405694a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9f9edbdc64df5" /><Relationship Type="http://schemas.openxmlformats.org/officeDocument/2006/relationships/theme" Target="/ppt/slideMasters/theme/theme1.xml" Id="R7e191cbd8b7e44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c9f9edbdc64d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6d01b516e4f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8e97969594e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dbeeaecfe44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f5b55d99b4b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4b1d1ebf14a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b073dd2d744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SEWELL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Halvor Aspaas, Glosliveien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halvor.aspaas@ecitcapstone.no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992 017 341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