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238feec36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b92e214c54b75"/>
  </p:sldMasterIdLst>
  <p:sldIdLst>
    <p:sldId xmlns:r="http://schemas.openxmlformats.org/officeDocument/2006/relationships" id="256" r:id="R78072e542401480f"/>
    <p:sldId xmlns:r="http://schemas.openxmlformats.org/officeDocument/2006/relationships" id="257" r:id="R78bd6cc24b8a46ac"/>
    <p:sldId xmlns:r="http://schemas.openxmlformats.org/officeDocument/2006/relationships" id="258" r:id="Rf71df6fe9c5445af"/>
    <p:sldId xmlns:r="http://schemas.openxmlformats.org/officeDocument/2006/relationships" id="259" r:id="Rc16baab55773412f"/>
    <p:sldId xmlns:r="http://schemas.openxmlformats.org/officeDocument/2006/relationships" id="260" r:id="Rafdb2ad412244bf9"/>
    <p:sldId xmlns:r="http://schemas.openxmlformats.org/officeDocument/2006/relationships" id="261" r:id="Rf25fbce4a35b4581"/>
    <p:sldId xmlns:r="http://schemas.openxmlformats.org/officeDocument/2006/relationships" id="262" r:id="R8345e3013ef0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b92e214c54b75" /><Relationship Type="http://schemas.openxmlformats.org/officeDocument/2006/relationships/slide" Target="/ppt/slides/slide1.xml" Id="R78072e542401480f" /><Relationship Type="http://schemas.openxmlformats.org/officeDocument/2006/relationships/slide" Target="/ppt/slides/slide2.xml" Id="R78bd6cc24b8a46ac" /><Relationship Type="http://schemas.openxmlformats.org/officeDocument/2006/relationships/slide" Target="/ppt/slides/slide3.xml" Id="Rf71df6fe9c5445af" /><Relationship Type="http://schemas.openxmlformats.org/officeDocument/2006/relationships/slide" Target="/ppt/slides/slide4.xml" Id="Rc16baab55773412f" /><Relationship Type="http://schemas.openxmlformats.org/officeDocument/2006/relationships/slide" Target="/ppt/slides/slide5.xml" Id="Rafdb2ad412244bf9" /><Relationship Type="http://schemas.openxmlformats.org/officeDocument/2006/relationships/slide" Target="/ppt/slides/slide6.xml" Id="Rf25fbce4a35b4581" /><Relationship Type="http://schemas.openxmlformats.org/officeDocument/2006/relationships/slide" Target="/ppt/slides/slide7.xml" Id="R8345e3013ef0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d1361b6bb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938c7ae6e4c35" /><Relationship Type="http://schemas.openxmlformats.org/officeDocument/2006/relationships/theme" Target="/ppt/slideMasters/theme/theme1.xml" Id="R7cf95c797408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938c7ae6e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ca08782fc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b68ede82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3117367a6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af926a941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54402cf0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0e0b8dab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0321a1236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