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180887e31f40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8f2824e3f140cb"/>
  </p:sldMasterIdLst>
  <p:sldIdLst>
    <p:sldId xmlns:r="http://schemas.openxmlformats.org/officeDocument/2006/relationships" id="256" r:id="Reeecc7a1cd4b4125"/>
    <p:sldId xmlns:r="http://schemas.openxmlformats.org/officeDocument/2006/relationships" id="257" r:id="R8e1ff0607d3641f0"/>
    <p:sldId xmlns:r="http://schemas.openxmlformats.org/officeDocument/2006/relationships" id="258" r:id="Ra4aec2095dd64ad4"/>
    <p:sldId xmlns:r="http://schemas.openxmlformats.org/officeDocument/2006/relationships" id="259" r:id="R234e5173de654a65"/>
    <p:sldId xmlns:r="http://schemas.openxmlformats.org/officeDocument/2006/relationships" id="260" r:id="Re0cfc887beaf44e3"/>
    <p:sldId xmlns:r="http://schemas.openxmlformats.org/officeDocument/2006/relationships" id="261" r:id="Ra31220cb199445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8f2824e3f140cb" /><Relationship Type="http://schemas.openxmlformats.org/officeDocument/2006/relationships/slide" Target="/ppt/slides/slide1.xml" Id="Reeecc7a1cd4b4125" /><Relationship Type="http://schemas.openxmlformats.org/officeDocument/2006/relationships/slide" Target="/ppt/slides/slide2.xml" Id="R8e1ff0607d3641f0" /><Relationship Type="http://schemas.openxmlformats.org/officeDocument/2006/relationships/slide" Target="/ppt/slides/slide3.xml" Id="Ra4aec2095dd64ad4" /><Relationship Type="http://schemas.openxmlformats.org/officeDocument/2006/relationships/slide" Target="/ppt/slides/slide4.xml" Id="R234e5173de654a65" /><Relationship Type="http://schemas.openxmlformats.org/officeDocument/2006/relationships/slide" Target="/ppt/slides/slide5.xml" Id="Re0cfc887beaf44e3" /><Relationship Type="http://schemas.openxmlformats.org/officeDocument/2006/relationships/slide" Target="/ppt/slides/slide6.xml" Id="Ra31220cb199445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a5f5802a3e4f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5c6514c774856" /><Relationship Type="http://schemas.openxmlformats.org/officeDocument/2006/relationships/theme" Target="/ppt/slideMasters/theme/theme1.xml" Id="R412b7990ea3742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05c6514c7748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77b52cffa42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54097e1a14e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84d01fb7340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7a3e31b0a4e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579bf55fc42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9b0e8bd3b44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DANELJORDET 13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DANELJORDET 13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DANELJORDET 13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DANELJORDET 13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DANELJORDET 13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DANELJORDET 13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NORDLAND TAK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DANELJORDET 13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992 017 481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DANELJORDET 13 AS</a:t>
            </a:r>
          </a:p>
        </p:txBody>
      </p:sp>
    </p:spTree>
  </p:cSld>
  <p:clrMapOvr>
    <a:masterClrMapping xmlns:a="http://schemas.openxmlformats.org/drawingml/2006/main"/>
  </p:clrMapOvr>
</p:sld>
</file>