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62c59762f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15f19b8d774e7c"/>
  </p:sldMasterIdLst>
  <p:sldIdLst>
    <p:sldId xmlns:r="http://schemas.openxmlformats.org/officeDocument/2006/relationships" id="256" r:id="R65ba25d9fd6a4b0a"/>
    <p:sldId xmlns:r="http://schemas.openxmlformats.org/officeDocument/2006/relationships" id="257" r:id="Rf851476ac1dc4aa0"/>
    <p:sldId xmlns:r="http://schemas.openxmlformats.org/officeDocument/2006/relationships" id="258" r:id="Ra2a2805bc48941fc"/>
    <p:sldId xmlns:r="http://schemas.openxmlformats.org/officeDocument/2006/relationships" id="259" r:id="R0456b0300ea14f5c"/>
    <p:sldId xmlns:r="http://schemas.openxmlformats.org/officeDocument/2006/relationships" id="260" r:id="R51241dd2f53040de"/>
    <p:sldId xmlns:r="http://schemas.openxmlformats.org/officeDocument/2006/relationships" id="261" r:id="R45d12593b0f34260"/>
    <p:sldId xmlns:r="http://schemas.openxmlformats.org/officeDocument/2006/relationships" id="262" r:id="R28465aef18bf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5f19b8d774e7c" /><Relationship Type="http://schemas.openxmlformats.org/officeDocument/2006/relationships/slide" Target="/ppt/slides/slide1.xml" Id="R65ba25d9fd6a4b0a" /><Relationship Type="http://schemas.openxmlformats.org/officeDocument/2006/relationships/slide" Target="/ppt/slides/slide2.xml" Id="Rf851476ac1dc4aa0" /><Relationship Type="http://schemas.openxmlformats.org/officeDocument/2006/relationships/slide" Target="/ppt/slides/slide3.xml" Id="Ra2a2805bc48941fc" /><Relationship Type="http://schemas.openxmlformats.org/officeDocument/2006/relationships/slide" Target="/ppt/slides/slide4.xml" Id="R0456b0300ea14f5c" /><Relationship Type="http://schemas.openxmlformats.org/officeDocument/2006/relationships/slide" Target="/ppt/slides/slide5.xml" Id="R51241dd2f53040de" /><Relationship Type="http://schemas.openxmlformats.org/officeDocument/2006/relationships/slide" Target="/ppt/slides/slide6.xml" Id="R45d12593b0f34260" /><Relationship Type="http://schemas.openxmlformats.org/officeDocument/2006/relationships/slide" Target="/ppt/slides/slide7.xml" Id="R28465aef18bf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a2f339d3844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7e3d00822475a" /><Relationship Type="http://schemas.openxmlformats.org/officeDocument/2006/relationships/theme" Target="/ppt/slideMasters/theme/theme1.xml" Id="R68f02664c02a44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f7e3d0082247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3f7551aed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29c918e6a4f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936541d4f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047cc012a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a781c70024e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52e671c23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42937e3eb47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HAFJELL FRITID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HAFJELL FRITID AS ble etablert [år] og holder til i Sjusjøen.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−1 954 752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22 897 424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AUGUST WEDVIK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ESKILD LILAND WEDVIK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ELISE LILAND WEDVIK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Heggberglia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2612 Sjusjøen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