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1a6ee903e344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12f7a39e0d4155"/>
  </p:sldMasterIdLst>
  <p:sldIdLst>
    <p:sldId xmlns:r="http://schemas.openxmlformats.org/officeDocument/2006/relationships" id="256" r:id="Rf44b4462b1834f47"/>
    <p:sldId xmlns:r="http://schemas.openxmlformats.org/officeDocument/2006/relationships" id="257" r:id="R05ab23520bae42b0"/>
    <p:sldId xmlns:r="http://schemas.openxmlformats.org/officeDocument/2006/relationships" id="258" r:id="R61ae7d337f9744d6"/>
    <p:sldId xmlns:r="http://schemas.openxmlformats.org/officeDocument/2006/relationships" id="259" r:id="R15df35f5c12440d2"/>
    <p:sldId xmlns:r="http://schemas.openxmlformats.org/officeDocument/2006/relationships" id="260" r:id="R4feabcfb6cde4270"/>
    <p:sldId xmlns:r="http://schemas.openxmlformats.org/officeDocument/2006/relationships" id="261" r:id="Rd3e2763c540146c9"/>
    <p:sldId xmlns:r="http://schemas.openxmlformats.org/officeDocument/2006/relationships" id="262" r:id="R4035335352cd48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2f7a39e0d4155" /><Relationship Type="http://schemas.openxmlformats.org/officeDocument/2006/relationships/slide" Target="/ppt/slides/slide1.xml" Id="Rf44b4462b1834f47" /><Relationship Type="http://schemas.openxmlformats.org/officeDocument/2006/relationships/slide" Target="/ppt/slides/slide2.xml" Id="R05ab23520bae42b0" /><Relationship Type="http://schemas.openxmlformats.org/officeDocument/2006/relationships/slide" Target="/ppt/slides/slide3.xml" Id="R61ae7d337f9744d6" /><Relationship Type="http://schemas.openxmlformats.org/officeDocument/2006/relationships/slide" Target="/ppt/slides/slide4.xml" Id="R15df35f5c12440d2" /><Relationship Type="http://schemas.openxmlformats.org/officeDocument/2006/relationships/slide" Target="/ppt/slides/slide5.xml" Id="R4feabcfb6cde4270" /><Relationship Type="http://schemas.openxmlformats.org/officeDocument/2006/relationships/slide" Target="/ppt/slides/slide6.xml" Id="Rd3e2763c540146c9" /><Relationship Type="http://schemas.openxmlformats.org/officeDocument/2006/relationships/slide" Target="/ppt/slides/slide7.xml" Id="R4035335352cd48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2dfea5ae14c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99c7dba3d4a72" /><Relationship Type="http://schemas.openxmlformats.org/officeDocument/2006/relationships/theme" Target="/ppt/slideMasters/theme/theme1.xml" Id="R2c5744056df54f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699c7dba3d4a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02dc8e89b48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42f09ef6f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7183b0ae348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09c03e4d042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a162fbd8b4c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da2c9316344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6f797640547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TOREI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5 296 918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646 539 447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684 613 786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992 028 793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