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f368593ddd49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4028805e2c4a52"/>
  </p:sldMasterIdLst>
  <p:sldIdLst>
    <p:sldId xmlns:r="http://schemas.openxmlformats.org/officeDocument/2006/relationships" id="256" r:id="R44ae1ef1fb2a4f64"/>
    <p:sldId xmlns:r="http://schemas.openxmlformats.org/officeDocument/2006/relationships" id="257" r:id="Rd7d410a17a2c45a2"/>
    <p:sldId xmlns:r="http://schemas.openxmlformats.org/officeDocument/2006/relationships" id="258" r:id="R16ab6bde63804a21"/>
    <p:sldId xmlns:r="http://schemas.openxmlformats.org/officeDocument/2006/relationships" id="259" r:id="R667517c913094180"/>
    <p:sldId xmlns:r="http://schemas.openxmlformats.org/officeDocument/2006/relationships" id="260" r:id="R5a1251efd79a44ae"/>
    <p:sldId xmlns:r="http://schemas.openxmlformats.org/officeDocument/2006/relationships" id="261" r:id="R60d9ed88ede44b82"/>
    <p:sldId xmlns:r="http://schemas.openxmlformats.org/officeDocument/2006/relationships" id="262" r:id="R121e2f83064443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4028805e2c4a52" /><Relationship Type="http://schemas.openxmlformats.org/officeDocument/2006/relationships/slide" Target="/ppt/slides/slide1.xml" Id="R44ae1ef1fb2a4f64" /><Relationship Type="http://schemas.openxmlformats.org/officeDocument/2006/relationships/slide" Target="/ppt/slides/slide2.xml" Id="Rd7d410a17a2c45a2" /><Relationship Type="http://schemas.openxmlformats.org/officeDocument/2006/relationships/slide" Target="/ppt/slides/slide3.xml" Id="R16ab6bde63804a21" /><Relationship Type="http://schemas.openxmlformats.org/officeDocument/2006/relationships/slide" Target="/ppt/slides/slide4.xml" Id="R667517c913094180" /><Relationship Type="http://schemas.openxmlformats.org/officeDocument/2006/relationships/slide" Target="/ppt/slides/slide5.xml" Id="R5a1251efd79a44ae" /><Relationship Type="http://schemas.openxmlformats.org/officeDocument/2006/relationships/slide" Target="/ppt/slides/slide6.xml" Id="R60d9ed88ede44b82" /><Relationship Type="http://schemas.openxmlformats.org/officeDocument/2006/relationships/slide" Target="/ppt/slides/slide7.xml" Id="R121e2f83064443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01c0a10be9498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766fc74eec439e" /><Relationship Type="http://schemas.openxmlformats.org/officeDocument/2006/relationships/theme" Target="/ppt/slideMasters/theme/theme1.xml" Id="R022486861d304ce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2766fc74eec43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a2dd1099140e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48700f02a40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27768d4d5d4a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5d64df81e34e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831bec336945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cc82f3abd14c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70c8bbc43420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LUNDEMOSS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LUNDEMOSS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LUNDEMOSS AS ble etablert [år] og holder til i Skarnes.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LUNDEMOSS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LUNDEMOSS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LUNDEMOSS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−198 259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1 909 039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29 464 958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30 467 958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LUNDEMOSS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EML HOLDING AS  –  36,0 %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LUME INVEST AS  –  36,0 %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SKARNES HAGESENTER UTLEIEBYGG AS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MOSS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TORMOD LUNDEMO  –  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SKARNES HAGESENTER UTLEIEBYGG AS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LUNDEMOSS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Sundvegen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2100 Skarnes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992 032 936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LUNDEMOSS AS</a:t>
            </a:r>
          </a:p>
        </p:txBody>
      </p:sp>
    </p:spTree>
  </p:cSld>
  <p:clrMapOvr>
    <a:masterClrMapping xmlns:a="http://schemas.openxmlformats.org/drawingml/2006/main"/>
  </p:clrMapOvr>
</p:sld>
</file>