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cbe84b43634c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7e439e34184ceb"/>
  </p:sldMasterIdLst>
  <p:sldIdLst>
    <p:sldId xmlns:r="http://schemas.openxmlformats.org/officeDocument/2006/relationships" id="256" r:id="R64f8c052dedd4cfc"/>
    <p:sldId xmlns:r="http://schemas.openxmlformats.org/officeDocument/2006/relationships" id="257" r:id="Rbc1c4613489a49df"/>
    <p:sldId xmlns:r="http://schemas.openxmlformats.org/officeDocument/2006/relationships" id="258" r:id="R1438fed271794747"/>
    <p:sldId xmlns:r="http://schemas.openxmlformats.org/officeDocument/2006/relationships" id="259" r:id="Rc0663dae384c46a2"/>
    <p:sldId xmlns:r="http://schemas.openxmlformats.org/officeDocument/2006/relationships" id="260" r:id="Re5390912586c41a6"/>
    <p:sldId xmlns:r="http://schemas.openxmlformats.org/officeDocument/2006/relationships" id="261" r:id="Rad4917f5777549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7e439e34184ceb" /><Relationship Type="http://schemas.openxmlformats.org/officeDocument/2006/relationships/slide" Target="/ppt/slides/slide1.xml" Id="R64f8c052dedd4cfc" /><Relationship Type="http://schemas.openxmlformats.org/officeDocument/2006/relationships/slide" Target="/ppt/slides/slide2.xml" Id="Rbc1c4613489a49df" /><Relationship Type="http://schemas.openxmlformats.org/officeDocument/2006/relationships/slide" Target="/ppt/slides/slide3.xml" Id="R1438fed271794747" /><Relationship Type="http://schemas.openxmlformats.org/officeDocument/2006/relationships/slide" Target="/ppt/slides/slide4.xml" Id="Rc0663dae384c46a2" /><Relationship Type="http://schemas.openxmlformats.org/officeDocument/2006/relationships/slide" Target="/ppt/slides/slide5.xml" Id="Re5390912586c41a6" /><Relationship Type="http://schemas.openxmlformats.org/officeDocument/2006/relationships/slide" Target="/ppt/slides/slide6.xml" Id="Rad4917f5777549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df2179e6f48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20cc3047d454d" /><Relationship Type="http://schemas.openxmlformats.org/officeDocument/2006/relationships/theme" Target="/ppt/slideMasters/theme/theme1.xml" Id="R6be5b997511947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920cc3047d45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e2bd51e2b46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bbbc2bab64c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ab11b2cf94a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ef3171fa541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254668b6b40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3c02c36be4f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FREKHAUG REGNSKAP Øyvind Vaksvik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FREKHAUG REGNSKAP Øyvind Vaksvik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FREKHAUG REGNSKAP Øyvind Vaksvik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FREKHAUG REGNSKAP Øyvind Vaksvik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FREKHAUG REGNSKAP Øyvind Vaksvik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FREKHAUG REGNSKAP Øyvind Vaksvik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15 822 531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3 327 764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3 300 398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2 263 278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FREKHAUG REGNSKAP Øyvind Vaksvik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Rosslandsvegen 360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5918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17 67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www.frekhaugregnskap.no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992 036 397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FREKHAUG REGNSKAP Øyvind Vaksvik</a:t>
            </a:r>
          </a:p>
        </p:txBody>
      </p:sp>
    </p:spTree>
  </p:cSld>
  <p:clrMapOvr>
    <a:masterClrMapping xmlns:a="http://schemas.openxmlformats.org/drawingml/2006/main"/>
  </p:clrMapOvr>
</p:sld>
</file>