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0f97337fa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3d88cc4e849ae"/>
  </p:sldMasterIdLst>
  <p:sldIdLst>
    <p:sldId xmlns:r="http://schemas.openxmlformats.org/officeDocument/2006/relationships" id="256" r:id="R4831bae7c8ba4aa6"/>
    <p:sldId xmlns:r="http://schemas.openxmlformats.org/officeDocument/2006/relationships" id="257" r:id="Rc65a19a9d1a244bb"/>
    <p:sldId xmlns:r="http://schemas.openxmlformats.org/officeDocument/2006/relationships" id="258" r:id="R268e9382338e4718"/>
    <p:sldId xmlns:r="http://schemas.openxmlformats.org/officeDocument/2006/relationships" id="259" r:id="Rf09ab88c91084c6b"/>
    <p:sldId xmlns:r="http://schemas.openxmlformats.org/officeDocument/2006/relationships" id="260" r:id="Rde1d5d93eb6f4080"/>
    <p:sldId xmlns:r="http://schemas.openxmlformats.org/officeDocument/2006/relationships" id="261" r:id="R1985f156150b43e4"/>
    <p:sldId xmlns:r="http://schemas.openxmlformats.org/officeDocument/2006/relationships" id="262" r:id="R81b6a1883f36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3d88cc4e849ae" /><Relationship Type="http://schemas.openxmlformats.org/officeDocument/2006/relationships/slide" Target="/ppt/slides/slide1.xml" Id="R4831bae7c8ba4aa6" /><Relationship Type="http://schemas.openxmlformats.org/officeDocument/2006/relationships/slide" Target="/ppt/slides/slide2.xml" Id="Rc65a19a9d1a244bb" /><Relationship Type="http://schemas.openxmlformats.org/officeDocument/2006/relationships/slide" Target="/ppt/slides/slide3.xml" Id="R268e9382338e4718" /><Relationship Type="http://schemas.openxmlformats.org/officeDocument/2006/relationships/slide" Target="/ppt/slides/slide4.xml" Id="Rf09ab88c91084c6b" /><Relationship Type="http://schemas.openxmlformats.org/officeDocument/2006/relationships/slide" Target="/ppt/slides/slide5.xml" Id="Rde1d5d93eb6f4080" /><Relationship Type="http://schemas.openxmlformats.org/officeDocument/2006/relationships/slide" Target="/ppt/slides/slide6.xml" Id="R1985f156150b43e4" /><Relationship Type="http://schemas.openxmlformats.org/officeDocument/2006/relationships/slide" Target="/ppt/slides/slide7.xml" Id="R81b6a1883f36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9f4385ddf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0c0b90e604633" /><Relationship Type="http://schemas.openxmlformats.org/officeDocument/2006/relationships/theme" Target="/ppt/slideMasters/theme/theme1.xml" Id="Rcaa40ae2e4534d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0c0b90e6046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d3d66326c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3b3da6c1e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2f8510a0545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47c3638d8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e6827de6d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7672a6fd545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12d2efead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SISI TWINS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SISI TWINS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7 049 235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8 081 440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8 151 135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SILJE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SIREN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Prærievegen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992 058 668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