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874194d56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eb120f3d048f9"/>
  </p:sldMasterIdLst>
  <p:sldIdLst>
    <p:sldId xmlns:r="http://schemas.openxmlformats.org/officeDocument/2006/relationships" id="256" r:id="Rd7276d00baa24b2d"/>
    <p:sldId xmlns:r="http://schemas.openxmlformats.org/officeDocument/2006/relationships" id="257" r:id="R66ffd707c43f4bce"/>
    <p:sldId xmlns:r="http://schemas.openxmlformats.org/officeDocument/2006/relationships" id="258" r:id="Rd61c2e7ed297405a"/>
    <p:sldId xmlns:r="http://schemas.openxmlformats.org/officeDocument/2006/relationships" id="259" r:id="R9464e4fa08914b42"/>
    <p:sldId xmlns:r="http://schemas.openxmlformats.org/officeDocument/2006/relationships" id="260" r:id="Re2187943dc614a64"/>
    <p:sldId xmlns:r="http://schemas.openxmlformats.org/officeDocument/2006/relationships" id="261" r:id="R69c59759ef1a4c2f"/>
    <p:sldId xmlns:r="http://schemas.openxmlformats.org/officeDocument/2006/relationships" id="262" r:id="R390e06131404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eb120f3d048f9" /><Relationship Type="http://schemas.openxmlformats.org/officeDocument/2006/relationships/slide" Target="/ppt/slides/slide1.xml" Id="Rd7276d00baa24b2d" /><Relationship Type="http://schemas.openxmlformats.org/officeDocument/2006/relationships/slide" Target="/ppt/slides/slide2.xml" Id="R66ffd707c43f4bce" /><Relationship Type="http://schemas.openxmlformats.org/officeDocument/2006/relationships/slide" Target="/ppt/slides/slide3.xml" Id="Rd61c2e7ed297405a" /><Relationship Type="http://schemas.openxmlformats.org/officeDocument/2006/relationships/slide" Target="/ppt/slides/slide4.xml" Id="R9464e4fa08914b42" /><Relationship Type="http://schemas.openxmlformats.org/officeDocument/2006/relationships/slide" Target="/ppt/slides/slide5.xml" Id="Re2187943dc614a64" /><Relationship Type="http://schemas.openxmlformats.org/officeDocument/2006/relationships/slide" Target="/ppt/slides/slide6.xml" Id="R69c59759ef1a4c2f" /><Relationship Type="http://schemas.openxmlformats.org/officeDocument/2006/relationships/slide" Target="/ppt/slides/slide7.xml" Id="R390e06131404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4e10b81af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6b47644aa4d2f" /><Relationship Type="http://schemas.openxmlformats.org/officeDocument/2006/relationships/theme" Target="/ppt/slideMasters/theme/theme1.xml" Id="Re1c0f5871bab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6b47644aa4d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826e5acea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7ce08bbca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275533391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347b1f128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666f65196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37d9c257d4a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6d6f6ec05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FREUCHEN MONA HODNE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