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d7c9d2562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3d85d0e414ad1"/>
  </p:sldMasterIdLst>
  <p:sldIdLst>
    <p:sldId xmlns:r="http://schemas.openxmlformats.org/officeDocument/2006/relationships" id="256" r:id="Rff2f181ffb0c4dcb"/>
    <p:sldId xmlns:r="http://schemas.openxmlformats.org/officeDocument/2006/relationships" id="257" r:id="R9c246fabe74b4b49"/>
    <p:sldId xmlns:r="http://schemas.openxmlformats.org/officeDocument/2006/relationships" id="258" r:id="R6e09352137024197"/>
    <p:sldId xmlns:r="http://schemas.openxmlformats.org/officeDocument/2006/relationships" id="259" r:id="Rb86fcbe7f70e43b5"/>
    <p:sldId xmlns:r="http://schemas.openxmlformats.org/officeDocument/2006/relationships" id="260" r:id="Rb794f299aa7f4afb"/>
    <p:sldId xmlns:r="http://schemas.openxmlformats.org/officeDocument/2006/relationships" id="261" r:id="Rafb8f2b9fa01455a"/>
    <p:sldId xmlns:r="http://schemas.openxmlformats.org/officeDocument/2006/relationships" id="262" r:id="R5c370a89b96248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3d85d0e414ad1" /><Relationship Type="http://schemas.openxmlformats.org/officeDocument/2006/relationships/slide" Target="/ppt/slides/slide1.xml" Id="Rff2f181ffb0c4dcb" /><Relationship Type="http://schemas.openxmlformats.org/officeDocument/2006/relationships/slide" Target="/ppt/slides/slide2.xml" Id="R9c246fabe74b4b49" /><Relationship Type="http://schemas.openxmlformats.org/officeDocument/2006/relationships/slide" Target="/ppt/slides/slide3.xml" Id="R6e09352137024197" /><Relationship Type="http://schemas.openxmlformats.org/officeDocument/2006/relationships/slide" Target="/ppt/slides/slide4.xml" Id="Rb86fcbe7f70e43b5" /><Relationship Type="http://schemas.openxmlformats.org/officeDocument/2006/relationships/slide" Target="/ppt/slides/slide5.xml" Id="Rb794f299aa7f4afb" /><Relationship Type="http://schemas.openxmlformats.org/officeDocument/2006/relationships/slide" Target="/ppt/slides/slide6.xml" Id="Rafb8f2b9fa01455a" /><Relationship Type="http://schemas.openxmlformats.org/officeDocument/2006/relationships/slide" Target="/ppt/slides/slide7.xml" Id="R5c370a89b96248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75c6088c3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31aa4aeaa482a" /><Relationship Type="http://schemas.openxmlformats.org/officeDocument/2006/relationships/theme" Target="/ppt/slideMasters/theme/theme1.xml" Id="Rc55530071744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31aa4aeaa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6ba7ef699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5afa21d2e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88444942e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58ae8397a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bfcfd0d05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d9049cdf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2877e0067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226 006 277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PETTER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