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3922ade7c34d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62155f25c84413"/>
  </p:sldMasterIdLst>
  <p:sldIdLst>
    <p:sldId xmlns:r="http://schemas.openxmlformats.org/officeDocument/2006/relationships" id="256" r:id="R0027a880b87e4bc0"/>
    <p:sldId xmlns:r="http://schemas.openxmlformats.org/officeDocument/2006/relationships" id="257" r:id="Re236899182424a39"/>
    <p:sldId xmlns:r="http://schemas.openxmlformats.org/officeDocument/2006/relationships" id="258" r:id="Ra6faace105bf4d9f"/>
    <p:sldId xmlns:r="http://schemas.openxmlformats.org/officeDocument/2006/relationships" id="259" r:id="Rf6f7d705b6b64526"/>
    <p:sldId xmlns:r="http://schemas.openxmlformats.org/officeDocument/2006/relationships" id="260" r:id="R6fd76fdc27604833"/>
    <p:sldId xmlns:r="http://schemas.openxmlformats.org/officeDocument/2006/relationships" id="261" r:id="R320a4119cc594a64"/>
    <p:sldId xmlns:r="http://schemas.openxmlformats.org/officeDocument/2006/relationships" id="262" r:id="R38d3476d737f4f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2155f25c84413" /><Relationship Type="http://schemas.openxmlformats.org/officeDocument/2006/relationships/slide" Target="/ppt/slides/slide1.xml" Id="R0027a880b87e4bc0" /><Relationship Type="http://schemas.openxmlformats.org/officeDocument/2006/relationships/slide" Target="/ppt/slides/slide2.xml" Id="Re236899182424a39" /><Relationship Type="http://schemas.openxmlformats.org/officeDocument/2006/relationships/slide" Target="/ppt/slides/slide3.xml" Id="Ra6faace105bf4d9f" /><Relationship Type="http://schemas.openxmlformats.org/officeDocument/2006/relationships/slide" Target="/ppt/slides/slide4.xml" Id="Rf6f7d705b6b64526" /><Relationship Type="http://schemas.openxmlformats.org/officeDocument/2006/relationships/slide" Target="/ppt/slides/slide5.xml" Id="R6fd76fdc27604833" /><Relationship Type="http://schemas.openxmlformats.org/officeDocument/2006/relationships/slide" Target="/ppt/slides/slide6.xml" Id="R320a4119cc594a64" /><Relationship Type="http://schemas.openxmlformats.org/officeDocument/2006/relationships/slide" Target="/ppt/slides/slide7.xml" Id="R38d3476d737f4f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a5ea029ae41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e27367b4c44bf" /><Relationship Type="http://schemas.openxmlformats.org/officeDocument/2006/relationships/theme" Target="/ppt/slideMasters/theme/theme1.xml" Id="Rfbac65f651eb40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6e27367b4c44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210fcd1774e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9179f9fbd42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7ebb465fe4e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ef30bf35c47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4f117429843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a32db7a754d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0d9c05012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MINMAR AS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6 589 665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7 502 581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MINA MARTINSEN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Rauerskauveien 580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992 064 803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MINMAR AS</a:t>
            </a:r>
          </a:p>
        </p:txBody>
      </p:sp>
    </p:spTree>
  </p:cSld>
  <p:clrMapOvr>
    <a:masterClrMapping xmlns:a="http://schemas.openxmlformats.org/drawingml/2006/main"/>
  </p:clrMapOvr>
</p:sld>
</file>