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283b18b7e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69e84e17741ab"/>
  </p:sldMasterIdLst>
  <p:sldIdLst>
    <p:sldId xmlns:r="http://schemas.openxmlformats.org/officeDocument/2006/relationships" id="256" r:id="Re926b7351f494122"/>
    <p:sldId xmlns:r="http://schemas.openxmlformats.org/officeDocument/2006/relationships" id="257" r:id="R77b07d7b49544cf3"/>
    <p:sldId xmlns:r="http://schemas.openxmlformats.org/officeDocument/2006/relationships" id="258" r:id="R08fd5f20f5894749"/>
    <p:sldId xmlns:r="http://schemas.openxmlformats.org/officeDocument/2006/relationships" id="259" r:id="R73ba06d554414417"/>
    <p:sldId xmlns:r="http://schemas.openxmlformats.org/officeDocument/2006/relationships" id="260" r:id="Rb77e9dd9a63244a7"/>
    <p:sldId xmlns:r="http://schemas.openxmlformats.org/officeDocument/2006/relationships" id="261" r:id="R977ffea50a0649e4"/>
    <p:sldId xmlns:r="http://schemas.openxmlformats.org/officeDocument/2006/relationships" id="262" r:id="R01e100e0c443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69e84e17741ab" /><Relationship Type="http://schemas.openxmlformats.org/officeDocument/2006/relationships/slide" Target="/ppt/slides/slide1.xml" Id="Re926b7351f494122" /><Relationship Type="http://schemas.openxmlformats.org/officeDocument/2006/relationships/slide" Target="/ppt/slides/slide2.xml" Id="R77b07d7b49544cf3" /><Relationship Type="http://schemas.openxmlformats.org/officeDocument/2006/relationships/slide" Target="/ppt/slides/slide3.xml" Id="R08fd5f20f5894749" /><Relationship Type="http://schemas.openxmlformats.org/officeDocument/2006/relationships/slide" Target="/ppt/slides/slide4.xml" Id="R73ba06d554414417" /><Relationship Type="http://schemas.openxmlformats.org/officeDocument/2006/relationships/slide" Target="/ppt/slides/slide5.xml" Id="Rb77e9dd9a63244a7" /><Relationship Type="http://schemas.openxmlformats.org/officeDocument/2006/relationships/slide" Target="/ppt/slides/slide6.xml" Id="R977ffea50a0649e4" /><Relationship Type="http://schemas.openxmlformats.org/officeDocument/2006/relationships/slide" Target="/ppt/slides/slide7.xml" Id="R01e100e0c443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0873f9d3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8d5c4577e4e50" /><Relationship Type="http://schemas.openxmlformats.org/officeDocument/2006/relationships/theme" Target="/ppt/slideMasters/theme/theme1.xml" Id="Rbd94ce4d5afd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8d5c4577e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07b8b90c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31f04af0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9ac7f4bb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bed93f60d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b1606893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9e7901b0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bb7244ce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RONNY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NYGAARD HOLDING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6 219 024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45 037 575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48 207 538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NYGAARD HOLDING AS</a:t>
            </a:r>
          </a:p>
        </p:txBody>
      </p:sp>
    </p:spTree>
  </p:cSld>
  <p:clrMapOvr>
    <a:masterClrMapping xmlns:a="http://schemas.openxmlformats.org/drawingml/2006/main"/>
  </p:clrMapOvr>
</p:sld>
</file>