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4a44b432934b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a09e9921ac4153"/>
  </p:sldMasterIdLst>
  <p:sldIdLst>
    <p:sldId xmlns:r="http://schemas.openxmlformats.org/officeDocument/2006/relationships" id="256" r:id="Ra7cf91edc0754681"/>
    <p:sldId xmlns:r="http://schemas.openxmlformats.org/officeDocument/2006/relationships" id="257" r:id="Ra0d7516054234cbd"/>
    <p:sldId xmlns:r="http://schemas.openxmlformats.org/officeDocument/2006/relationships" id="258" r:id="R8c7b5b87144b41b9"/>
    <p:sldId xmlns:r="http://schemas.openxmlformats.org/officeDocument/2006/relationships" id="259" r:id="R99bf5f55e9a144ef"/>
    <p:sldId xmlns:r="http://schemas.openxmlformats.org/officeDocument/2006/relationships" id="260" r:id="R2725f93d93524849"/>
    <p:sldId xmlns:r="http://schemas.openxmlformats.org/officeDocument/2006/relationships" id="261" r:id="R02a6a49835164f1e"/>
    <p:sldId xmlns:r="http://schemas.openxmlformats.org/officeDocument/2006/relationships" id="262" r:id="R8a6bede00999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09e9921ac4153" /><Relationship Type="http://schemas.openxmlformats.org/officeDocument/2006/relationships/slide" Target="/ppt/slides/slide1.xml" Id="Ra7cf91edc0754681" /><Relationship Type="http://schemas.openxmlformats.org/officeDocument/2006/relationships/slide" Target="/ppt/slides/slide2.xml" Id="Ra0d7516054234cbd" /><Relationship Type="http://schemas.openxmlformats.org/officeDocument/2006/relationships/slide" Target="/ppt/slides/slide3.xml" Id="R8c7b5b87144b41b9" /><Relationship Type="http://schemas.openxmlformats.org/officeDocument/2006/relationships/slide" Target="/ppt/slides/slide4.xml" Id="R99bf5f55e9a144ef" /><Relationship Type="http://schemas.openxmlformats.org/officeDocument/2006/relationships/slide" Target="/ppt/slides/slide5.xml" Id="R2725f93d93524849" /><Relationship Type="http://schemas.openxmlformats.org/officeDocument/2006/relationships/slide" Target="/ppt/slides/slide6.xml" Id="R02a6a49835164f1e" /><Relationship Type="http://schemas.openxmlformats.org/officeDocument/2006/relationships/slide" Target="/ppt/slides/slide7.xml" Id="R8a6bede00999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653e9320d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84a8d1d36458d" /><Relationship Type="http://schemas.openxmlformats.org/officeDocument/2006/relationships/theme" Target="/ppt/slideMasters/theme/theme1.xml" Id="Raa04eaf322c644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584a8d1d3645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bf1538f47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b75a1ccba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c69bc61af46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cf88e8bbb43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3f392598347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bbfd133e34c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0f7c17319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FIMLAND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FIMLAND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FIMLAND HOLDING AS ble etablert [år] og holder til i Hyggen.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FIMLAND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FIMLAND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FIMLAND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7 452 348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7 166 145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8 553 281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48 734 982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55 660 172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FIMLAND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SIGBJØRN FIMLAND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FIMLAND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Grimsrudveien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3442 Hyggen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992 071 923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FIMLAND HOLDING AS</a:t>
            </a:r>
          </a:p>
        </p:txBody>
      </p:sp>
    </p:spTree>
  </p:cSld>
  <p:clrMapOvr>
    <a:masterClrMapping xmlns:a="http://schemas.openxmlformats.org/drawingml/2006/main"/>
  </p:clrMapOvr>
</p:sld>
</file>