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7380a5cbd45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a393e7a7b4f44"/>
  </p:sldMasterIdLst>
  <p:sldIdLst>
    <p:sldId xmlns:r="http://schemas.openxmlformats.org/officeDocument/2006/relationships" id="256" r:id="R84da5c6fdbea4183"/>
    <p:sldId xmlns:r="http://schemas.openxmlformats.org/officeDocument/2006/relationships" id="257" r:id="R1d6f3c9ced8f40c9"/>
    <p:sldId xmlns:r="http://schemas.openxmlformats.org/officeDocument/2006/relationships" id="258" r:id="Red63acca3aa44e45"/>
    <p:sldId xmlns:r="http://schemas.openxmlformats.org/officeDocument/2006/relationships" id="259" r:id="R5e1a4f5c69a649a7"/>
    <p:sldId xmlns:r="http://schemas.openxmlformats.org/officeDocument/2006/relationships" id="260" r:id="R7ea014aed3794ad4"/>
    <p:sldId xmlns:r="http://schemas.openxmlformats.org/officeDocument/2006/relationships" id="261" r:id="Rb7b02d3187fe4eb5"/>
    <p:sldId xmlns:r="http://schemas.openxmlformats.org/officeDocument/2006/relationships" id="262" r:id="Rd3b5a925ec60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a393e7a7b4f44" /><Relationship Type="http://schemas.openxmlformats.org/officeDocument/2006/relationships/slide" Target="/ppt/slides/slide1.xml" Id="R84da5c6fdbea4183" /><Relationship Type="http://schemas.openxmlformats.org/officeDocument/2006/relationships/slide" Target="/ppt/slides/slide2.xml" Id="R1d6f3c9ced8f40c9" /><Relationship Type="http://schemas.openxmlformats.org/officeDocument/2006/relationships/slide" Target="/ppt/slides/slide3.xml" Id="Red63acca3aa44e45" /><Relationship Type="http://schemas.openxmlformats.org/officeDocument/2006/relationships/slide" Target="/ppt/slides/slide4.xml" Id="R5e1a4f5c69a649a7" /><Relationship Type="http://schemas.openxmlformats.org/officeDocument/2006/relationships/slide" Target="/ppt/slides/slide5.xml" Id="R7ea014aed3794ad4" /><Relationship Type="http://schemas.openxmlformats.org/officeDocument/2006/relationships/slide" Target="/ppt/slides/slide6.xml" Id="Rb7b02d3187fe4eb5" /><Relationship Type="http://schemas.openxmlformats.org/officeDocument/2006/relationships/slide" Target="/ppt/slides/slide7.xml" Id="Rd3b5a925ec60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75fbb37f245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bb4cde9f14f0d" /><Relationship Type="http://schemas.openxmlformats.org/officeDocument/2006/relationships/theme" Target="/ppt/slideMasters/theme/theme1.xml" Id="Rf6f693d33dd841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6bb4cde9f1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6dbdd0fd246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93eca0b7f40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90f24095047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437f9e0cc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4a8d41601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3e2e37ee64c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ff8d1315d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RMA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RMA EIENDOMSUTVIKLING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−589 228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5 513 665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33 990 394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992 071 958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RMA EIENDOMSUTVIKLING AS</a:t>
            </a:r>
          </a:p>
        </p:txBody>
      </p:sp>
    </p:spTree>
  </p:cSld>
  <p:clrMapOvr>
    <a:masterClrMapping xmlns:a="http://schemas.openxmlformats.org/drawingml/2006/main"/>
  </p:clrMapOvr>
</p:sld>
</file>