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17ecbb52342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86b9bdcd9f4a5c"/>
  </p:sldMasterIdLst>
  <p:sldIdLst>
    <p:sldId xmlns:r="http://schemas.openxmlformats.org/officeDocument/2006/relationships" id="256" r:id="R1a7175485ac34ff3"/>
    <p:sldId xmlns:r="http://schemas.openxmlformats.org/officeDocument/2006/relationships" id="257" r:id="R3fd6aed12bbb4c06"/>
    <p:sldId xmlns:r="http://schemas.openxmlformats.org/officeDocument/2006/relationships" id="258" r:id="Rb72f0911530c4331"/>
    <p:sldId xmlns:r="http://schemas.openxmlformats.org/officeDocument/2006/relationships" id="259" r:id="R3862783a06c74f6c"/>
    <p:sldId xmlns:r="http://schemas.openxmlformats.org/officeDocument/2006/relationships" id="260" r:id="R8006c707940d4d17"/>
    <p:sldId xmlns:r="http://schemas.openxmlformats.org/officeDocument/2006/relationships" id="261" r:id="R6d50023ce1a94456"/>
    <p:sldId xmlns:r="http://schemas.openxmlformats.org/officeDocument/2006/relationships" id="262" r:id="R09c0b76036fa4a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6b9bdcd9f4a5c" /><Relationship Type="http://schemas.openxmlformats.org/officeDocument/2006/relationships/slide" Target="/ppt/slides/slide1.xml" Id="R1a7175485ac34ff3" /><Relationship Type="http://schemas.openxmlformats.org/officeDocument/2006/relationships/slide" Target="/ppt/slides/slide2.xml" Id="R3fd6aed12bbb4c06" /><Relationship Type="http://schemas.openxmlformats.org/officeDocument/2006/relationships/slide" Target="/ppt/slides/slide3.xml" Id="Rb72f0911530c4331" /><Relationship Type="http://schemas.openxmlformats.org/officeDocument/2006/relationships/slide" Target="/ppt/slides/slide4.xml" Id="R3862783a06c74f6c" /><Relationship Type="http://schemas.openxmlformats.org/officeDocument/2006/relationships/slide" Target="/ppt/slides/slide5.xml" Id="R8006c707940d4d17" /><Relationship Type="http://schemas.openxmlformats.org/officeDocument/2006/relationships/slide" Target="/ppt/slides/slide6.xml" Id="R6d50023ce1a94456" /><Relationship Type="http://schemas.openxmlformats.org/officeDocument/2006/relationships/slide" Target="/ppt/slides/slide7.xml" Id="R09c0b76036fa4a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049138eaa40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c8187ff4c43d3" /><Relationship Type="http://schemas.openxmlformats.org/officeDocument/2006/relationships/theme" Target="/ppt/slideMasters/theme/theme1.xml" Id="R64dc2c1c04c7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c8187ff4c43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5165977ca46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32b2f28ed4e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c97c0a2cf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ebd4de8ea4d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4c2d953fd42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feafefe5640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6d0726075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 REGNSKAP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9 758 502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1 696 647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1 374 496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3 434 062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regnskap@pk-eiendom.no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992 072 059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REGNSKAP AS</a:t>
            </a:r>
          </a:p>
        </p:txBody>
      </p:sp>
    </p:spTree>
  </p:cSld>
  <p:clrMapOvr>
    <a:masterClrMapping xmlns:a="http://schemas.openxmlformats.org/drawingml/2006/main"/>
  </p:clrMapOvr>
</p:sld>
</file>