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10dc1bf5fb4c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c70f33a1344397"/>
  </p:sldMasterIdLst>
  <p:sldIdLst>
    <p:sldId xmlns:r="http://schemas.openxmlformats.org/officeDocument/2006/relationships" id="256" r:id="R49a04cba57454538"/>
    <p:sldId xmlns:r="http://schemas.openxmlformats.org/officeDocument/2006/relationships" id="257" r:id="Ra907b0240d85497e"/>
    <p:sldId xmlns:r="http://schemas.openxmlformats.org/officeDocument/2006/relationships" id="258" r:id="R0f9041992a154214"/>
    <p:sldId xmlns:r="http://schemas.openxmlformats.org/officeDocument/2006/relationships" id="259" r:id="R2182b76f49114c33"/>
    <p:sldId xmlns:r="http://schemas.openxmlformats.org/officeDocument/2006/relationships" id="260" r:id="Re307aef21f82445e"/>
    <p:sldId xmlns:r="http://schemas.openxmlformats.org/officeDocument/2006/relationships" id="261" r:id="R8f490ece22ab453b"/>
    <p:sldId xmlns:r="http://schemas.openxmlformats.org/officeDocument/2006/relationships" id="262" r:id="Rba0255dab1fc43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c70f33a1344397" /><Relationship Type="http://schemas.openxmlformats.org/officeDocument/2006/relationships/slide" Target="/ppt/slides/slide1.xml" Id="R49a04cba57454538" /><Relationship Type="http://schemas.openxmlformats.org/officeDocument/2006/relationships/slide" Target="/ppt/slides/slide2.xml" Id="Ra907b0240d85497e" /><Relationship Type="http://schemas.openxmlformats.org/officeDocument/2006/relationships/slide" Target="/ppt/slides/slide3.xml" Id="R0f9041992a154214" /><Relationship Type="http://schemas.openxmlformats.org/officeDocument/2006/relationships/slide" Target="/ppt/slides/slide4.xml" Id="R2182b76f49114c33" /><Relationship Type="http://schemas.openxmlformats.org/officeDocument/2006/relationships/slide" Target="/ppt/slides/slide5.xml" Id="Re307aef21f82445e" /><Relationship Type="http://schemas.openxmlformats.org/officeDocument/2006/relationships/slide" Target="/ppt/slides/slide6.xml" Id="R8f490ece22ab453b" /><Relationship Type="http://schemas.openxmlformats.org/officeDocument/2006/relationships/slide" Target="/ppt/slides/slide7.xml" Id="Rba0255dab1fc43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2119cceec242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494fdf4f54524" /><Relationship Type="http://schemas.openxmlformats.org/officeDocument/2006/relationships/theme" Target="/ppt/slideMasters/theme/theme1.xml" Id="R496f09369f934a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2494fdf4f545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8779196a849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cc4cb03484d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e8182cfe64d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5cc4de15c42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689b1ae3344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35788ffc14f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c54ab4bc044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HAVSTUENE DRIFT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HAVSTUENE DRIFT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HAVSTUENE DRIFT HOLDING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HAVSTUENE DRIFT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HAVSTUENE DRIFT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HAVSTUENE DRIFT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3 100 002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8 422 967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HAVSTUENE DRIFT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DRIFT AS  –  93,4 %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ROFISK AS  –  6,6 %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HAVSTUENE DRIFT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Fannestrandvegen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22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992 078 944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HAVSTUENE DRIFT HOLDING AS</a:t>
            </a:r>
          </a:p>
        </p:txBody>
      </p:sp>
    </p:spTree>
  </p:cSld>
  <p:clrMapOvr>
    <a:masterClrMapping xmlns:a="http://schemas.openxmlformats.org/drawingml/2006/main"/>
  </p:clrMapOvr>
</p:sld>
</file>