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8b131a3d6240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f676cbef144cab"/>
  </p:sldMasterIdLst>
  <p:sldIdLst>
    <p:sldId xmlns:r="http://schemas.openxmlformats.org/officeDocument/2006/relationships" id="256" r:id="R080e635edc6f49a8"/>
    <p:sldId xmlns:r="http://schemas.openxmlformats.org/officeDocument/2006/relationships" id="257" r:id="Re242124cde084a4b"/>
    <p:sldId xmlns:r="http://schemas.openxmlformats.org/officeDocument/2006/relationships" id="258" r:id="R92f7e3bce0594244"/>
    <p:sldId xmlns:r="http://schemas.openxmlformats.org/officeDocument/2006/relationships" id="259" r:id="R40f82cd33acd4994"/>
    <p:sldId xmlns:r="http://schemas.openxmlformats.org/officeDocument/2006/relationships" id="260" r:id="Rabe8b7f1d46a415a"/>
    <p:sldId xmlns:r="http://schemas.openxmlformats.org/officeDocument/2006/relationships" id="261" r:id="Rb85274c362084c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f676cbef144cab" /><Relationship Type="http://schemas.openxmlformats.org/officeDocument/2006/relationships/slide" Target="/ppt/slides/slide1.xml" Id="R080e635edc6f49a8" /><Relationship Type="http://schemas.openxmlformats.org/officeDocument/2006/relationships/slide" Target="/ppt/slides/slide2.xml" Id="Re242124cde084a4b" /><Relationship Type="http://schemas.openxmlformats.org/officeDocument/2006/relationships/slide" Target="/ppt/slides/slide3.xml" Id="R92f7e3bce0594244" /><Relationship Type="http://schemas.openxmlformats.org/officeDocument/2006/relationships/slide" Target="/ppt/slides/slide4.xml" Id="R40f82cd33acd4994" /><Relationship Type="http://schemas.openxmlformats.org/officeDocument/2006/relationships/slide" Target="/ppt/slides/slide5.xml" Id="Rabe8b7f1d46a415a" /><Relationship Type="http://schemas.openxmlformats.org/officeDocument/2006/relationships/slide" Target="/ppt/slides/slide6.xml" Id="Rb85274c362084c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79cad1d47141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cd0940ca24b21" /><Relationship Type="http://schemas.openxmlformats.org/officeDocument/2006/relationships/theme" Target="/ppt/slideMasters/theme/theme1.xml" Id="R23e7b7e34d6c43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fcd0940ca24b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54af263e548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5c42f3cda4f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bff688df942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80a868fe244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7ce01e18049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6cea6cc7540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BORETTSLAGET NÆRBO SKAGE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BORETTSLAGET NÆRBO SKAGE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BORETTSLAGET NÆRBO SKAGE ble etablert [år] og holder til i Skage I Namdalen.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BORETTSLAGET NÆRBO SKAGE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BORETTSLAGET NÆRBO SKAGE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BORETTSLAGET NÆRBO SKAGE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1 200 360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611 111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957 174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17 107 035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BORETTSLAGET NÆRBO SKAGE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Roar Kvaløyseter, Kjerkvegen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7860 Skage I Namdalen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roar@namdalsettefisk.no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992 080 116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BORETTSLAGET NÆRBO SKAGE</a:t>
            </a:r>
          </a:p>
        </p:txBody>
      </p:sp>
    </p:spTree>
  </p:cSld>
  <p:clrMapOvr>
    <a:masterClrMapping xmlns:a="http://schemas.openxmlformats.org/drawingml/2006/main"/>
  </p:clrMapOvr>
</p:sld>
</file>