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1d6c19b56945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67977f610fd4fba"/>
  </p:sldMasterIdLst>
  <p:sldIdLst>
    <p:sldId xmlns:r="http://schemas.openxmlformats.org/officeDocument/2006/relationships" id="256" r:id="R0b7e1d7fa2f9486e"/>
    <p:sldId xmlns:r="http://schemas.openxmlformats.org/officeDocument/2006/relationships" id="257" r:id="R4743e1c4ac9b4a7b"/>
    <p:sldId xmlns:r="http://schemas.openxmlformats.org/officeDocument/2006/relationships" id="258" r:id="Re931f846354f41f3"/>
    <p:sldId xmlns:r="http://schemas.openxmlformats.org/officeDocument/2006/relationships" id="259" r:id="Rd933778221024251"/>
    <p:sldId xmlns:r="http://schemas.openxmlformats.org/officeDocument/2006/relationships" id="260" r:id="Rc9f18f62c21f4695"/>
    <p:sldId xmlns:r="http://schemas.openxmlformats.org/officeDocument/2006/relationships" id="261" r:id="Rde13fccccfd8461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67977f610fd4fba" /><Relationship Type="http://schemas.openxmlformats.org/officeDocument/2006/relationships/slide" Target="/ppt/slides/slide1.xml" Id="R0b7e1d7fa2f9486e" /><Relationship Type="http://schemas.openxmlformats.org/officeDocument/2006/relationships/slide" Target="/ppt/slides/slide2.xml" Id="R4743e1c4ac9b4a7b" /><Relationship Type="http://schemas.openxmlformats.org/officeDocument/2006/relationships/slide" Target="/ppt/slides/slide3.xml" Id="Re931f846354f41f3" /><Relationship Type="http://schemas.openxmlformats.org/officeDocument/2006/relationships/slide" Target="/ppt/slides/slide4.xml" Id="Rd933778221024251" /><Relationship Type="http://schemas.openxmlformats.org/officeDocument/2006/relationships/slide" Target="/ppt/slides/slide5.xml" Id="Rc9f18f62c21f4695" /><Relationship Type="http://schemas.openxmlformats.org/officeDocument/2006/relationships/slide" Target="/ppt/slides/slide6.xml" Id="Rde13fccccfd8461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e9fcebee02745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2844be5bab49ca" /><Relationship Type="http://schemas.openxmlformats.org/officeDocument/2006/relationships/theme" Target="/ppt/slideMasters/theme/theme1.xml" Id="Re30adf266c42466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2844be5bab49c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367a1d0920412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dd6a6c99b24d8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013168c9f461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4146a80fa646b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0372a2647c44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5bdf072b042d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BERTHA OG OLAV FRIDTJOV DALES LEGAT STI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BERTHA OG OLAV FRIDTJOV DALES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BERTHA OG OLAV FRIDTJOV DALES LEGAT STI ble etablert [år] og holder til i Lyngdal.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BERTHA OG OLAV FRIDTJOV DALES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BERTHA OG OLAV FRIDTJOV DALES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BERTHA OG OLAV FRIDTJOV DALES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−320 239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1 574 800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10 351 164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10 351 164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BERTHA OG OLAV FRIDTJOV DALES LEGAT STI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Birger Sløgedal, Å gate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4580 Lyngdal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birger.sloegedal@sor.no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992 081 015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BERTHA OG OLAV FRIDTJOV DALES LEGAT STI</a:t>
            </a:r>
          </a:p>
        </p:txBody>
      </p:sp>
    </p:spTree>
  </p:cSld>
  <p:clrMapOvr>
    <a:masterClrMapping xmlns:a="http://schemas.openxmlformats.org/drawingml/2006/main"/>
  </p:clrMapOvr>
</p:sld>
</file>