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e178d1ca734e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b99b9cfac243ec"/>
  </p:sldMasterIdLst>
  <p:sldIdLst>
    <p:sldId xmlns:r="http://schemas.openxmlformats.org/officeDocument/2006/relationships" id="256" r:id="Rb0c74d80179c4d55"/>
    <p:sldId xmlns:r="http://schemas.openxmlformats.org/officeDocument/2006/relationships" id="257" r:id="Rc7b690be4412461a"/>
    <p:sldId xmlns:r="http://schemas.openxmlformats.org/officeDocument/2006/relationships" id="258" r:id="R5e8b607d1b994f67"/>
    <p:sldId xmlns:r="http://schemas.openxmlformats.org/officeDocument/2006/relationships" id="259" r:id="Rea1dcd4c10854fac"/>
    <p:sldId xmlns:r="http://schemas.openxmlformats.org/officeDocument/2006/relationships" id="260" r:id="Rad89e638259244d8"/>
    <p:sldId xmlns:r="http://schemas.openxmlformats.org/officeDocument/2006/relationships" id="261" r:id="R252cd374f7df46c0"/>
    <p:sldId xmlns:r="http://schemas.openxmlformats.org/officeDocument/2006/relationships" id="262" r:id="R1c9529be77d14a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b99b9cfac243ec" /><Relationship Type="http://schemas.openxmlformats.org/officeDocument/2006/relationships/slide" Target="/ppt/slides/slide1.xml" Id="Rb0c74d80179c4d55" /><Relationship Type="http://schemas.openxmlformats.org/officeDocument/2006/relationships/slide" Target="/ppt/slides/slide2.xml" Id="Rc7b690be4412461a" /><Relationship Type="http://schemas.openxmlformats.org/officeDocument/2006/relationships/slide" Target="/ppt/slides/slide3.xml" Id="R5e8b607d1b994f67" /><Relationship Type="http://schemas.openxmlformats.org/officeDocument/2006/relationships/slide" Target="/ppt/slides/slide4.xml" Id="Rea1dcd4c10854fac" /><Relationship Type="http://schemas.openxmlformats.org/officeDocument/2006/relationships/slide" Target="/ppt/slides/slide5.xml" Id="Rad89e638259244d8" /><Relationship Type="http://schemas.openxmlformats.org/officeDocument/2006/relationships/slide" Target="/ppt/slides/slide6.xml" Id="R252cd374f7df46c0" /><Relationship Type="http://schemas.openxmlformats.org/officeDocument/2006/relationships/slide" Target="/ppt/slides/slide7.xml" Id="R1c9529be77d14a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cba05491247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b91697b824af2" /><Relationship Type="http://schemas.openxmlformats.org/officeDocument/2006/relationships/theme" Target="/ppt/slideMasters/theme/theme1.xml" Id="R8c4e9c0c67fe42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eb91697b824a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bfd27c5654d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c3388b0894b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35301805549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c64ceb6924a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bf1699e9e46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19fae5c194c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60da725274f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SINDSEN HOLDING AS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−201 467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2 159 447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17 597 235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18 628 631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CHRISTIAN SINDSEN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Sagasenteret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SINDSEN HOLDING AS</a:t>
            </a:r>
          </a:p>
        </p:txBody>
      </p:sp>
    </p:spTree>
  </p:cSld>
  <p:clrMapOvr>
    <a:masterClrMapping xmlns:a="http://schemas.openxmlformats.org/drawingml/2006/main"/>
  </p:clrMapOvr>
</p:sld>
</file>