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95a6b96c4174f6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9fb3c3856eb4c13"/>
  </p:sldMasterIdLst>
  <p:sldIdLst>
    <p:sldId xmlns:r="http://schemas.openxmlformats.org/officeDocument/2006/relationships" id="256" r:id="Rebc9820482b64075"/>
    <p:sldId xmlns:r="http://schemas.openxmlformats.org/officeDocument/2006/relationships" id="257" r:id="R45c7ee7925e6498c"/>
    <p:sldId xmlns:r="http://schemas.openxmlformats.org/officeDocument/2006/relationships" id="258" r:id="R425563366d6f4a48"/>
    <p:sldId xmlns:r="http://schemas.openxmlformats.org/officeDocument/2006/relationships" id="259" r:id="Rcb64a533222b46fe"/>
    <p:sldId xmlns:r="http://schemas.openxmlformats.org/officeDocument/2006/relationships" id="260" r:id="Rf9e97f003ce547b2"/>
    <p:sldId xmlns:r="http://schemas.openxmlformats.org/officeDocument/2006/relationships" id="261" r:id="R8664f3d8b9ad4e64"/>
    <p:sldId xmlns:r="http://schemas.openxmlformats.org/officeDocument/2006/relationships" id="262" r:id="R7593b8171ac5445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fb3c3856eb4c13" /><Relationship Type="http://schemas.openxmlformats.org/officeDocument/2006/relationships/slide" Target="/ppt/slides/slide1.xml" Id="Rebc9820482b64075" /><Relationship Type="http://schemas.openxmlformats.org/officeDocument/2006/relationships/slide" Target="/ppt/slides/slide2.xml" Id="R45c7ee7925e6498c" /><Relationship Type="http://schemas.openxmlformats.org/officeDocument/2006/relationships/slide" Target="/ppt/slides/slide3.xml" Id="R425563366d6f4a48" /><Relationship Type="http://schemas.openxmlformats.org/officeDocument/2006/relationships/slide" Target="/ppt/slides/slide4.xml" Id="Rcb64a533222b46fe" /><Relationship Type="http://schemas.openxmlformats.org/officeDocument/2006/relationships/slide" Target="/ppt/slides/slide5.xml" Id="Rf9e97f003ce547b2" /><Relationship Type="http://schemas.openxmlformats.org/officeDocument/2006/relationships/slide" Target="/ppt/slides/slide6.xml" Id="R8664f3d8b9ad4e64" /><Relationship Type="http://schemas.openxmlformats.org/officeDocument/2006/relationships/slide" Target="/ppt/slides/slide7.xml" Id="R7593b8171ac5445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1d4039c4a34e1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7a1e385f394622" /><Relationship Type="http://schemas.openxmlformats.org/officeDocument/2006/relationships/theme" Target="/ppt/slideMasters/theme/theme1.xml" Id="R0bceb35c5b9443c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c7a1e385f39462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1393585684437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f7a3b84227408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d72195c9dd4a9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96928264eb404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f613550cd64af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c0618b39d44fb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8b9bd3f9b6421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SPITERSTULEN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SPITERSTULEN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SPITERSTULEN EIENDOM AS ble etablert [år] og holder til i Lom.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SPITERSTULEN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SPITERSTULEN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SPITERSTULEN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2 355 000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301 990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229 844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5 141 148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6 091 978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SPITERSTULEN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ANDREAS OVESEN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 SULHEIM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STEINAR SULHEIM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SPITERSTULEN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Visdalen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2686 Lom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21 94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post@spiterstulen.no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spiterstulen.no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992 081 465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SPITERSTULEN EIENDOM AS</a:t>
            </a:r>
          </a:p>
        </p:txBody>
      </p:sp>
    </p:spTree>
  </p:cSld>
  <p:clrMapOvr>
    <a:masterClrMapping xmlns:a="http://schemas.openxmlformats.org/drawingml/2006/main"/>
  </p:clrMapOvr>
</p:sld>
</file>