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dbbb6014843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922e7df9d404c"/>
  </p:sldMasterIdLst>
  <p:sldIdLst>
    <p:sldId xmlns:r="http://schemas.openxmlformats.org/officeDocument/2006/relationships" id="256" r:id="Rf6f95fe13f794a77"/>
    <p:sldId xmlns:r="http://schemas.openxmlformats.org/officeDocument/2006/relationships" id="257" r:id="R57fbe6d611b24d95"/>
    <p:sldId xmlns:r="http://schemas.openxmlformats.org/officeDocument/2006/relationships" id="258" r:id="Rd1f40a9ed1d14d74"/>
    <p:sldId xmlns:r="http://schemas.openxmlformats.org/officeDocument/2006/relationships" id="259" r:id="R4da6d9dea12245a3"/>
    <p:sldId xmlns:r="http://schemas.openxmlformats.org/officeDocument/2006/relationships" id="260" r:id="Rd41b3c4e97b04388"/>
    <p:sldId xmlns:r="http://schemas.openxmlformats.org/officeDocument/2006/relationships" id="261" r:id="R9fd60fa715544c42"/>
    <p:sldId xmlns:r="http://schemas.openxmlformats.org/officeDocument/2006/relationships" id="262" r:id="R781ae55e2060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922e7df9d404c" /><Relationship Type="http://schemas.openxmlformats.org/officeDocument/2006/relationships/slide" Target="/ppt/slides/slide1.xml" Id="Rf6f95fe13f794a77" /><Relationship Type="http://schemas.openxmlformats.org/officeDocument/2006/relationships/slide" Target="/ppt/slides/slide2.xml" Id="R57fbe6d611b24d95" /><Relationship Type="http://schemas.openxmlformats.org/officeDocument/2006/relationships/slide" Target="/ppt/slides/slide3.xml" Id="Rd1f40a9ed1d14d74" /><Relationship Type="http://schemas.openxmlformats.org/officeDocument/2006/relationships/slide" Target="/ppt/slides/slide4.xml" Id="R4da6d9dea12245a3" /><Relationship Type="http://schemas.openxmlformats.org/officeDocument/2006/relationships/slide" Target="/ppt/slides/slide5.xml" Id="Rd41b3c4e97b04388" /><Relationship Type="http://schemas.openxmlformats.org/officeDocument/2006/relationships/slide" Target="/ppt/slides/slide6.xml" Id="R9fd60fa715544c42" /><Relationship Type="http://schemas.openxmlformats.org/officeDocument/2006/relationships/slide" Target="/ppt/slides/slide7.xml" Id="R781ae55e2060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634dbf236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37008218d4897" /><Relationship Type="http://schemas.openxmlformats.org/officeDocument/2006/relationships/theme" Target="/ppt/slideMasters/theme/theme1.xml" Id="Ra3ad2b3e3dcd4c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37008218d48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5f5045d454b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b64c5e054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4e1334be94b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16cd1a471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7a7179d3044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d55bf9164d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15ce07fdc47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STREV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3 582 542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TVEITERÅS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