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4e9dca6b624a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99143d9c4b42bf"/>
  </p:sldMasterIdLst>
  <p:sldIdLst>
    <p:sldId xmlns:r="http://schemas.openxmlformats.org/officeDocument/2006/relationships" id="256" r:id="R22a0c92017a24743"/>
    <p:sldId xmlns:r="http://schemas.openxmlformats.org/officeDocument/2006/relationships" id="257" r:id="Re7564b8d134d4070"/>
    <p:sldId xmlns:r="http://schemas.openxmlformats.org/officeDocument/2006/relationships" id="258" r:id="Rdf644793bbfa4cb3"/>
    <p:sldId xmlns:r="http://schemas.openxmlformats.org/officeDocument/2006/relationships" id="259" r:id="R212ac42d5f6b4204"/>
    <p:sldId xmlns:r="http://schemas.openxmlformats.org/officeDocument/2006/relationships" id="260" r:id="R8e3d1d7eeddc49ca"/>
    <p:sldId xmlns:r="http://schemas.openxmlformats.org/officeDocument/2006/relationships" id="261" r:id="R4662faf05ca04004"/>
    <p:sldId xmlns:r="http://schemas.openxmlformats.org/officeDocument/2006/relationships" id="262" r:id="R1e36adf824e043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9143d9c4b42bf" /><Relationship Type="http://schemas.openxmlformats.org/officeDocument/2006/relationships/slide" Target="/ppt/slides/slide1.xml" Id="R22a0c92017a24743" /><Relationship Type="http://schemas.openxmlformats.org/officeDocument/2006/relationships/slide" Target="/ppt/slides/slide2.xml" Id="Re7564b8d134d4070" /><Relationship Type="http://schemas.openxmlformats.org/officeDocument/2006/relationships/slide" Target="/ppt/slides/slide3.xml" Id="Rdf644793bbfa4cb3" /><Relationship Type="http://schemas.openxmlformats.org/officeDocument/2006/relationships/slide" Target="/ppt/slides/slide4.xml" Id="R212ac42d5f6b4204" /><Relationship Type="http://schemas.openxmlformats.org/officeDocument/2006/relationships/slide" Target="/ppt/slides/slide5.xml" Id="R8e3d1d7eeddc49ca" /><Relationship Type="http://schemas.openxmlformats.org/officeDocument/2006/relationships/slide" Target="/ppt/slides/slide6.xml" Id="R4662faf05ca04004" /><Relationship Type="http://schemas.openxmlformats.org/officeDocument/2006/relationships/slide" Target="/ppt/slides/slide7.xml" Id="R1e36adf824e043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1053412fba48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874aea02245e5" /><Relationship Type="http://schemas.openxmlformats.org/officeDocument/2006/relationships/theme" Target="/ppt/slideMasters/theme/theme1.xml" Id="R32b536588f5b4e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c874aea02245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03b75eccf4d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cda1e814e40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e6cf2ae7348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1a01c763643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b789caacf4d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9b7efc2f44e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4ad6e720444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FSN CAPITAL HOLDING NORWAY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FSN CAPITAL HOLDING NORWAY III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−144 183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−120 037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2 462 458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2 484 514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BLUE RIVER INVEST AS  –  66,3 %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BROE-ANDERSEN  –  13,4 %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CAH HOLDING AS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GIMARA INVEST AB  –  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LEISTEIN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992 083 719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FSN CAPITAL HOLDING NORWAY III AS</a:t>
            </a:r>
          </a:p>
        </p:txBody>
      </p:sp>
    </p:spTree>
  </p:cSld>
  <p:clrMapOvr>
    <a:masterClrMapping xmlns:a="http://schemas.openxmlformats.org/drawingml/2006/main"/>
  </p:clrMapOvr>
</p:sld>
</file>