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0043782f9f41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34e4b055464707"/>
  </p:sldMasterIdLst>
  <p:sldIdLst>
    <p:sldId xmlns:r="http://schemas.openxmlformats.org/officeDocument/2006/relationships" id="256" r:id="R3f2206d221314a15"/>
    <p:sldId xmlns:r="http://schemas.openxmlformats.org/officeDocument/2006/relationships" id="257" r:id="Rcdc3958430dd4a7b"/>
    <p:sldId xmlns:r="http://schemas.openxmlformats.org/officeDocument/2006/relationships" id="258" r:id="R97e4cbdace884813"/>
    <p:sldId xmlns:r="http://schemas.openxmlformats.org/officeDocument/2006/relationships" id="259" r:id="Rd727490b70504707"/>
    <p:sldId xmlns:r="http://schemas.openxmlformats.org/officeDocument/2006/relationships" id="260" r:id="Ra7a79aeadc634ec7"/>
    <p:sldId xmlns:r="http://schemas.openxmlformats.org/officeDocument/2006/relationships" id="261" r:id="Rfc401a6a115247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34e4b055464707" /><Relationship Type="http://schemas.openxmlformats.org/officeDocument/2006/relationships/slide" Target="/ppt/slides/slide1.xml" Id="R3f2206d221314a15" /><Relationship Type="http://schemas.openxmlformats.org/officeDocument/2006/relationships/slide" Target="/ppt/slides/slide2.xml" Id="Rcdc3958430dd4a7b" /><Relationship Type="http://schemas.openxmlformats.org/officeDocument/2006/relationships/slide" Target="/ppt/slides/slide3.xml" Id="R97e4cbdace884813" /><Relationship Type="http://schemas.openxmlformats.org/officeDocument/2006/relationships/slide" Target="/ppt/slides/slide4.xml" Id="Rd727490b70504707" /><Relationship Type="http://schemas.openxmlformats.org/officeDocument/2006/relationships/slide" Target="/ppt/slides/slide5.xml" Id="Ra7a79aeadc634ec7" /><Relationship Type="http://schemas.openxmlformats.org/officeDocument/2006/relationships/slide" Target="/ppt/slides/slide6.xml" Id="Rfc401a6a115247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af4296530147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2adbcdef64525" /><Relationship Type="http://schemas.openxmlformats.org/officeDocument/2006/relationships/theme" Target="/ppt/slideMasters/theme/theme1.xml" Id="R65a3e4cbacb94b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e2adbcdef645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031715b7a4d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e1aa73d354f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cf4aefb584d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8430e7ff945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999dd0fd349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4d93f11f94f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GRAVITY4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GRAVITY4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GRAVITY4 NORWAY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GRAVITY4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GRAVITY4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GRAVITY4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EUROADS GROUP A/S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GRAVITY4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992 083 794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GRAVITY4 NORWAY AS</a:t>
            </a:r>
          </a:p>
        </p:txBody>
      </p:sp>
    </p:spTree>
  </p:cSld>
  <p:clrMapOvr>
    <a:masterClrMapping xmlns:a="http://schemas.openxmlformats.org/drawingml/2006/main"/>
  </p:clrMapOvr>
</p:sld>
</file>