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c37470c3314e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a99601258347b6"/>
  </p:sldMasterIdLst>
  <p:sldIdLst>
    <p:sldId xmlns:r="http://schemas.openxmlformats.org/officeDocument/2006/relationships" id="256" r:id="R2959bb66e6d84288"/>
    <p:sldId xmlns:r="http://schemas.openxmlformats.org/officeDocument/2006/relationships" id="257" r:id="R06219aab92e443fd"/>
    <p:sldId xmlns:r="http://schemas.openxmlformats.org/officeDocument/2006/relationships" id="258" r:id="Rf8f87b8863184ec0"/>
    <p:sldId xmlns:r="http://schemas.openxmlformats.org/officeDocument/2006/relationships" id="259" r:id="R40a2ed90fe50400c"/>
    <p:sldId xmlns:r="http://schemas.openxmlformats.org/officeDocument/2006/relationships" id="260" r:id="R1348b154ff294535"/>
    <p:sldId xmlns:r="http://schemas.openxmlformats.org/officeDocument/2006/relationships" id="261" r:id="Rda3820683bbe4e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a99601258347b6" /><Relationship Type="http://schemas.openxmlformats.org/officeDocument/2006/relationships/slide" Target="/ppt/slides/slide1.xml" Id="R2959bb66e6d84288" /><Relationship Type="http://schemas.openxmlformats.org/officeDocument/2006/relationships/slide" Target="/ppt/slides/slide2.xml" Id="R06219aab92e443fd" /><Relationship Type="http://schemas.openxmlformats.org/officeDocument/2006/relationships/slide" Target="/ppt/slides/slide3.xml" Id="Rf8f87b8863184ec0" /><Relationship Type="http://schemas.openxmlformats.org/officeDocument/2006/relationships/slide" Target="/ppt/slides/slide4.xml" Id="R40a2ed90fe50400c" /><Relationship Type="http://schemas.openxmlformats.org/officeDocument/2006/relationships/slide" Target="/ppt/slides/slide5.xml" Id="R1348b154ff294535" /><Relationship Type="http://schemas.openxmlformats.org/officeDocument/2006/relationships/slide" Target="/ppt/slides/slide6.xml" Id="Rda3820683bbe4e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3a328134e944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5e84cde34464c" /><Relationship Type="http://schemas.openxmlformats.org/officeDocument/2006/relationships/theme" Target="/ppt/slideMasters/theme/theme1.xml" Id="Rf0d2783d61d94a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e5e84cde3446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f9f8969d84c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5d6fc5e6147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19cf458e343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3a4a87c2145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50315152e4d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3b201d64f44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Solnørdalsvegen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992 084 723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