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38b84f006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609cddc9640a2"/>
  </p:sldMasterIdLst>
  <p:sldIdLst>
    <p:sldId xmlns:r="http://schemas.openxmlformats.org/officeDocument/2006/relationships" id="256" r:id="R0a69cba05ea44e2e"/>
    <p:sldId xmlns:r="http://schemas.openxmlformats.org/officeDocument/2006/relationships" id="257" r:id="R9608448cd1e84e01"/>
    <p:sldId xmlns:r="http://schemas.openxmlformats.org/officeDocument/2006/relationships" id="258" r:id="R2f8b4b12d9ac496c"/>
    <p:sldId xmlns:r="http://schemas.openxmlformats.org/officeDocument/2006/relationships" id="259" r:id="R98cda23b361a4142"/>
    <p:sldId xmlns:r="http://schemas.openxmlformats.org/officeDocument/2006/relationships" id="260" r:id="R68e5e27ee8b34c99"/>
    <p:sldId xmlns:r="http://schemas.openxmlformats.org/officeDocument/2006/relationships" id="261" r:id="R0bff526f279c41d6"/>
    <p:sldId xmlns:r="http://schemas.openxmlformats.org/officeDocument/2006/relationships" id="262" r:id="Re4147e628754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609cddc9640a2" /><Relationship Type="http://schemas.openxmlformats.org/officeDocument/2006/relationships/slide" Target="/ppt/slides/slide1.xml" Id="R0a69cba05ea44e2e" /><Relationship Type="http://schemas.openxmlformats.org/officeDocument/2006/relationships/slide" Target="/ppt/slides/slide2.xml" Id="R9608448cd1e84e01" /><Relationship Type="http://schemas.openxmlformats.org/officeDocument/2006/relationships/slide" Target="/ppt/slides/slide3.xml" Id="R2f8b4b12d9ac496c" /><Relationship Type="http://schemas.openxmlformats.org/officeDocument/2006/relationships/slide" Target="/ppt/slides/slide4.xml" Id="R98cda23b361a4142" /><Relationship Type="http://schemas.openxmlformats.org/officeDocument/2006/relationships/slide" Target="/ppt/slides/slide5.xml" Id="R68e5e27ee8b34c99" /><Relationship Type="http://schemas.openxmlformats.org/officeDocument/2006/relationships/slide" Target="/ppt/slides/slide6.xml" Id="R0bff526f279c41d6" /><Relationship Type="http://schemas.openxmlformats.org/officeDocument/2006/relationships/slide" Target="/ppt/slides/slide7.xml" Id="Re4147e628754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a8c359354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0922ada2e4b80" /><Relationship Type="http://schemas.openxmlformats.org/officeDocument/2006/relationships/theme" Target="/ppt/slideMasters/theme/theme1.xml" Id="R51147619a00e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0922ada2e4b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688622bf1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c8094f448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f863bbbca4f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7aeaedaf4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63ad8407d49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2845e9fae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b5cac1f3a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