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fb916450e646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9c751b9aee451b"/>
  </p:sldMasterIdLst>
  <p:sldIdLst>
    <p:sldId xmlns:r="http://schemas.openxmlformats.org/officeDocument/2006/relationships" id="256" r:id="Rd1db1818c06f4649"/>
    <p:sldId xmlns:r="http://schemas.openxmlformats.org/officeDocument/2006/relationships" id="257" r:id="R4f8a24eb007f4738"/>
    <p:sldId xmlns:r="http://schemas.openxmlformats.org/officeDocument/2006/relationships" id="258" r:id="R029787312116434b"/>
    <p:sldId xmlns:r="http://schemas.openxmlformats.org/officeDocument/2006/relationships" id="259" r:id="R5d62392382f64b42"/>
    <p:sldId xmlns:r="http://schemas.openxmlformats.org/officeDocument/2006/relationships" id="260" r:id="R20e3244a766d41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9c751b9aee451b" /><Relationship Type="http://schemas.openxmlformats.org/officeDocument/2006/relationships/slide" Target="/ppt/slides/slide1.xml" Id="Rd1db1818c06f4649" /><Relationship Type="http://schemas.openxmlformats.org/officeDocument/2006/relationships/slide" Target="/ppt/slides/slide2.xml" Id="R4f8a24eb007f4738" /><Relationship Type="http://schemas.openxmlformats.org/officeDocument/2006/relationships/slide" Target="/ppt/slides/slide3.xml" Id="R029787312116434b" /><Relationship Type="http://schemas.openxmlformats.org/officeDocument/2006/relationships/slide" Target="/ppt/slides/slide4.xml" Id="R5d62392382f64b42" /><Relationship Type="http://schemas.openxmlformats.org/officeDocument/2006/relationships/slide" Target="/ppt/slides/slide5.xml" Id="R20e3244a766d41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d3a9631f1f4c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9fb62bd46245ea" /><Relationship Type="http://schemas.openxmlformats.org/officeDocument/2006/relationships/theme" Target="/ppt/slideMasters/theme/theme1.xml" Id="Rb2fd78b0f95b45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9fb62bd46245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1087d13e9247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96326e89ca48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bdfa07be2a47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475eb43dfd4f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936153435040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NAMSEN DYREHOSPITAL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NAMSEN DYREHOSPITAL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NAMSEN DYREHOSPITAL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NAMSEN DYREHOSPITAL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NAMSEN DYREHOSPITAL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NAMSEN DYREHOSPITAL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40 52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post@namsen-dyrehospital.no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www.namsen-dyrehospital.no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992 085 045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NAMSEN DYREHOSPITAL AS</a:t>
            </a:r>
          </a:p>
        </p:txBody>
      </p:sp>
    </p:spTree>
  </p:cSld>
  <p:clrMapOvr>
    <a:masterClrMapping xmlns:a="http://schemas.openxmlformats.org/drawingml/2006/main"/>
  </p:clrMapOvr>
</p:sld>
</file>