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daf9983e34f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a7802350024742"/>
  </p:sldMasterIdLst>
  <p:sldIdLst>
    <p:sldId xmlns:r="http://schemas.openxmlformats.org/officeDocument/2006/relationships" id="256" r:id="R2925f46d1af34c28"/>
    <p:sldId xmlns:r="http://schemas.openxmlformats.org/officeDocument/2006/relationships" id="257" r:id="R520556a9188a4536"/>
    <p:sldId xmlns:r="http://schemas.openxmlformats.org/officeDocument/2006/relationships" id="258" r:id="Raa2212637d094697"/>
    <p:sldId xmlns:r="http://schemas.openxmlformats.org/officeDocument/2006/relationships" id="259" r:id="R3406054c15a24e9d"/>
    <p:sldId xmlns:r="http://schemas.openxmlformats.org/officeDocument/2006/relationships" id="260" r:id="R05250401cc224ecc"/>
    <p:sldId xmlns:r="http://schemas.openxmlformats.org/officeDocument/2006/relationships" id="261" r:id="Rc8daa99635d441cd"/>
    <p:sldId xmlns:r="http://schemas.openxmlformats.org/officeDocument/2006/relationships" id="262" r:id="Rd2d4e71a8698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a7802350024742" /><Relationship Type="http://schemas.openxmlformats.org/officeDocument/2006/relationships/slide" Target="/ppt/slides/slide1.xml" Id="R2925f46d1af34c28" /><Relationship Type="http://schemas.openxmlformats.org/officeDocument/2006/relationships/slide" Target="/ppt/slides/slide2.xml" Id="R520556a9188a4536" /><Relationship Type="http://schemas.openxmlformats.org/officeDocument/2006/relationships/slide" Target="/ppt/slides/slide3.xml" Id="Raa2212637d094697" /><Relationship Type="http://schemas.openxmlformats.org/officeDocument/2006/relationships/slide" Target="/ppt/slides/slide4.xml" Id="R3406054c15a24e9d" /><Relationship Type="http://schemas.openxmlformats.org/officeDocument/2006/relationships/slide" Target="/ppt/slides/slide5.xml" Id="R05250401cc224ecc" /><Relationship Type="http://schemas.openxmlformats.org/officeDocument/2006/relationships/slide" Target="/ppt/slides/slide6.xml" Id="Rc8daa99635d441cd" /><Relationship Type="http://schemas.openxmlformats.org/officeDocument/2006/relationships/slide" Target="/ppt/slides/slide7.xml" Id="Rd2d4e71a8698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d86120ffa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6bcbc4fde4ef7" /><Relationship Type="http://schemas.openxmlformats.org/officeDocument/2006/relationships/theme" Target="/ppt/slideMasters/theme/theme1.xml" Id="R7828699902e741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6bcbc4fde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dad0fc5de48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e3b0741ed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ab2489a37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1ab003df44b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a8effbe254b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6d4cff47e4b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6e163ec85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846 902 000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3 288 517 000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ISS GLOBAL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Smeltedigelen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992 086 068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