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40b1c29c2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8fc90572e4f45"/>
  </p:sldMasterIdLst>
  <p:sldIdLst>
    <p:sldId xmlns:r="http://schemas.openxmlformats.org/officeDocument/2006/relationships" id="256" r:id="Rd50a004397d340ee"/>
    <p:sldId xmlns:r="http://schemas.openxmlformats.org/officeDocument/2006/relationships" id="257" r:id="Rf3e4679bdae24df5"/>
    <p:sldId xmlns:r="http://schemas.openxmlformats.org/officeDocument/2006/relationships" id="258" r:id="R78a2f4f0d9274643"/>
    <p:sldId xmlns:r="http://schemas.openxmlformats.org/officeDocument/2006/relationships" id="259" r:id="Rdaf1d3a8f8044db2"/>
    <p:sldId xmlns:r="http://schemas.openxmlformats.org/officeDocument/2006/relationships" id="260" r:id="R272b81dee13e4bcf"/>
    <p:sldId xmlns:r="http://schemas.openxmlformats.org/officeDocument/2006/relationships" id="261" r:id="Rcab690a7072b4c04"/>
    <p:sldId xmlns:r="http://schemas.openxmlformats.org/officeDocument/2006/relationships" id="262" r:id="R5f9fed299d21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8fc90572e4f45" /><Relationship Type="http://schemas.openxmlformats.org/officeDocument/2006/relationships/slide" Target="/ppt/slides/slide1.xml" Id="Rd50a004397d340ee" /><Relationship Type="http://schemas.openxmlformats.org/officeDocument/2006/relationships/slide" Target="/ppt/slides/slide2.xml" Id="Rf3e4679bdae24df5" /><Relationship Type="http://schemas.openxmlformats.org/officeDocument/2006/relationships/slide" Target="/ppt/slides/slide3.xml" Id="R78a2f4f0d9274643" /><Relationship Type="http://schemas.openxmlformats.org/officeDocument/2006/relationships/slide" Target="/ppt/slides/slide4.xml" Id="Rdaf1d3a8f8044db2" /><Relationship Type="http://schemas.openxmlformats.org/officeDocument/2006/relationships/slide" Target="/ppt/slides/slide5.xml" Id="R272b81dee13e4bcf" /><Relationship Type="http://schemas.openxmlformats.org/officeDocument/2006/relationships/slide" Target="/ppt/slides/slide6.xml" Id="Rcab690a7072b4c04" /><Relationship Type="http://schemas.openxmlformats.org/officeDocument/2006/relationships/slide" Target="/ppt/slides/slide7.xml" Id="R5f9fed299d21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58e10ae3743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b1d8919c24b3c" /><Relationship Type="http://schemas.openxmlformats.org/officeDocument/2006/relationships/theme" Target="/ppt/slideMasters/theme/theme1.xml" Id="R6b646cc64ce0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b1d8919c2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a608e57b8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f623b096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69e9075ea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78e99a1e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419bd7952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858c6f9a46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08dfd017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−8 147 000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846 902 000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3 288 517 000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ISS GLOBAL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992 086 068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ISS HOLDING AS</a:t>
            </a:r>
          </a:p>
        </p:txBody>
      </p:sp>
    </p:spTree>
  </p:cSld>
  <p:clrMapOvr>
    <a:masterClrMapping xmlns:a="http://schemas.openxmlformats.org/drawingml/2006/main"/>
  </p:clrMapOvr>
</p:sld>
</file>